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</p:sldMasterIdLst>
  <p:sldIdLst>
    <p:sldId id="274" r:id="rId2"/>
    <p:sldId id="261" r:id="rId3"/>
    <p:sldId id="260" r:id="rId4"/>
    <p:sldId id="269" r:id="rId5"/>
    <p:sldId id="258" r:id="rId6"/>
    <p:sldId id="265" r:id="rId7"/>
    <p:sldId id="270" r:id="rId8"/>
    <p:sldId id="271" r:id="rId9"/>
    <p:sldId id="267" r:id="rId10"/>
    <p:sldId id="263" r:id="rId11"/>
    <p:sldId id="272" r:id="rId12"/>
    <p:sldId id="273" r:id="rId13"/>
    <p:sldId id="259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2B81"/>
    <a:srgbClr val="CCFF99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3" autoAdjust="0"/>
    <p:restoredTop sz="94660"/>
  </p:normalViewPr>
  <p:slideViewPr>
    <p:cSldViewPr>
      <p:cViewPr varScale="1">
        <p:scale>
          <a:sx n="69" d="100"/>
          <a:sy n="69" d="100"/>
        </p:scale>
        <p:origin x="-8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2AB1E3-C690-42A0-A335-E9543AA6D89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003691-BC2D-4637-ADBD-D24345C3206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E1262B-0FA5-41A4-BA48-54602545CDD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5CE4DF-A701-411C-9DF3-B88B61ED80B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6E10F5-E88F-498B-935A-4FD739F2D40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DE9176-5E4A-4305-A2CB-26BA9296F50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AACE98-1CBB-4D26-BBAC-C08DCB4083C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582007-9F2B-4998-A61C-84DDD048638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92EF10-68CC-4AAB-8273-B615869DC40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8BAC31-6295-4039-9A7D-AF19B6B9116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3C919F-8E9E-4717-B89B-9E83BF88F7C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624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8370778-4E43-4CC4-A8A7-EB5650EC1DC1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50.jpeg"/><Relationship Id="rId7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16.jpeg"/><Relationship Id="rId10" Type="http://schemas.openxmlformats.org/officeDocument/2006/relationships/slide" Target="slide11.xml"/><Relationship Id="rId4" Type="http://schemas.openxmlformats.org/officeDocument/2006/relationships/image" Target="../media/image30.jpeg"/><Relationship Id="rId9" Type="http://schemas.openxmlformats.org/officeDocument/2006/relationships/image" Target="../media/image5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54.jpeg"/><Relationship Id="rId7" Type="http://schemas.openxmlformats.org/officeDocument/2006/relationships/image" Target="../media/image56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12.jpeg"/><Relationship Id="rId4" Type="http://schemas.openxmlformats.org/officeDocument/2006/relationships/image" Target="../media/image55.jpeg"/><Relationship Id="rId9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25.jpeg"/><Relationship Id="rId7" Type="http://schemas.openxmlformats.org/officeDocument/2006/relationships/image" Target="../media/image44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12.jpeg"/><Relationship Id="rId4" Type="http://schemas.openxmlformats.org/officeDocument/2006/relationships/image" Target="../media/image5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11.xml"/><Relationship Id="rId3" Type="http://schemas.openxmlformats.org/officeDocument/2006/relationships/image" Target="../media/image4.png"/><Relationship Id="rId7" Type="http://schemas.openxmlformats.org/officeDocument/2006/relationships/slide" Target="slide5.xml"/><Relationship Id="rId12" Type="http://schemas.openxmlformats.org/officeDocument/2006/relationships/slide" Target="slide10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11" Type="http://schemas.openxmlformats.org/officeDocument/2006/relationships/slide" Target="slide9.xml"/><Relationship Id="rId5" Type="http://schemas.openxmlformats.org/officeDocument/2006/relationships/slide" Target="slide3.xml"/><Relationship Id="rId10" Type="http://schemas.openxmlformats.org/officeDocument/2006/relationships/slide" Target="slide8.xml"/><Relationship Id="rId4" Type="http://schemas.openxmlformats.org/officeDocument/2006/relationships/image" Target="../media/image5.png"/><Relationship Id="rId9" Type="http://schemas.openxmlformats.org/officeDocument/2006/relationships/slide" Target="slide7.xml"/><Relationship Id="rId14" Type="http://schemas.openxmlformats.org/officeDocument/2006/relationships/slide" Target="slide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12.jpeg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Relationship Id="rId1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3.jpeg"/><Relationship Id="rId7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11" Type="http://schemas.openxmlformats.org/officeDocument/2006/relationships/slide" Target="slide6.xml"/><Relationship Id="rId5" Type="http://schemas.openxmlformats.org/officeDocument/2006/relationships/image" Target="../media/image24.jpeg"/><Relationship Id="rId10" Type="http://schemas.openxmlformats.org/officeDocument/2006/relationships/image" Target="../media/image28.png"/><Relationship Id="rId4" Type="http://schemas.openxmlformats.org/officeDocument/2006/relationships/image" Target="../media/image22.jpeg"/><Relationship Id="rId9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16.jpeg"/><Relationship Id="rId7" Type="http://schemas.openxmlformats.org/officeDocument/2006/relationships/image" Target="../media/image38.jpeg"/><Relationship Id="rId12" Type="http://schemas.openxmlformats.org/officeDocument/2006/relationships/slide" Target="slide8.xm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11" Type="http://schemas.openxmlformats.org/officeDocument/2006/relationships/image" Target="../media/image41.jpeg"/><Relationship Id="rId5" Type="http://schemas.openxmlformats.org/officeDocument/2006/relationships/image" Target="../media/image22.jpeg"/><Relationship Id="rId10" Type="http://schemas.openxmlformats.org/officeDocument/2006/relationships/image" Target="../media/image40.jpeg"/><Relationship Id="rId4" Type="http://schemas.openxmlformats.org/officeDocument/2006/relationships/image" Target="../media/image36.jpeg"/><Relationship Id="rId9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slide" Target="slide9.xm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6.jpeg"/><Relationship Id="rId7" Type="http://schemas.openxmlformats.org/officeDocument/2006/relationships/image" Target="../media/image4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12.jpeg"/><Relationship Id="rId10" Type="http://schemas.openxmlformats.org/officeDocument/2006/relationships/slide" Target="slide10.xml"/><Relationship Id="rId4" Type="http://schemas.openxmlformats.org/officeDocument/2006/relationships/image" Target="../media/image8.jpeg"/><Relationship Id="rId9" Type="http://schemas.openxmlformats.org/officeDocument/2006/relationships/image" Target="../media/image4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1" name="Picture 7" descr="92855991_large_1442302_e5653f43074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549275"/>
            <a:ext cx="8435975" cy="2232025"/>
          </a:xfrm>
        </p:spPr>
        <p:txBody>
          <a:bodyPr/>
          <a:lstStyle/>
          <a:p>
            <a:r>
              <a:rPr lang="ru-RU" sz="4800" b="1">
                <a:latin typeface="Stencil" pitchFamily="82" charset="0"/>
              </a:rPr>
              <a:t>Тренажер </a:t>
            </a:r>
            <a:br>
              <a:rPr lang="ru-RU" sz="4800" b="1">
                <a:latin typeface="Stencil" pitchFamily="82" charset="0"/>
              </a:rPr>
            </a:br>
            <a:r>
              <a:rPr lang="ru-RU" sz="4800" b="1">
                <a:latin typeface="Stencil" pitchFamily="82" charset="0"/>
              </a:rPr>
              <a:t>«Устройство компьютера»</a:t>
            </a:r>
          </a:p>
        </p:txBody>
      </p:sp>
      <p:pic>
        <p:nvPicPr>
          <p:cNvPr id="31749" name="Picture 5" descr="996013_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b="10878"/>
          <a:stretch>
            <a:fillRect/>
          </a:stretch>
        </p:blipFill>
        <p:spPr bwMode="auto">
          <a:xfrm>
            <a:off x="2411413" y="2852738"/>
            <a:ext cx="4679950" cy="3094037"/>
          </a:xfrm>
          <a:prstGeom prst="rect">
            <a:avLst/>
          </a:prstGeom>
          <a:noFill/>
        </p:spPr>
      </p:pic>
      <p:sp>
        <p:nvSpPr>
          <p:cNvPr id="31752" name="AutoShape 8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7235825" y="260350"/>
            <a:ext cx="1511300" cy="720725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25400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000066"/>
                </a:solidFill>
              </a:rPr>
              <a:t>Начать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92855991_large_1442302_e5653f43074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Убери лишнее </a:t>
            </a:r>
          </a:p>
        </p:txBody>
      </p:sp>
      <p:pic>
        <p:nvPicPr>
          <p:cNvPr id="12293" name="Picture 5" descr="av-19820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2500" y="2781300"/>
            <a:ext cx="2103438" cy="2689225"/>
          </a:xfrm>
          <a:prstGeom prst="rect">
            <a:avLst/>
          </a:prstGeom>
          <a:noFill/>
        </p:spPr>
      </p:pic>
      <p:pic>
        <p:nvPicPr>
          <p:cNvPr id="12294" name="Picture 6" descr="lazernii-printer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269050">
            <a:off x="0" y="4913313"/>
            <a:ext cx="2338388" cy="1944687"/>
          </a:xfrm>
          <a:prstGeom prst="rect">
            <a:avLst/>
          </a:prstGeom>
          <a:noFill/>
        </p:spPr>
      </p:pic>
      <p:pic>
        <p:nvPicPr>
          <p:cNvPr id="12295" name="Picture 7" descr="acer-eco-monitor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815479">
            <a:off x="6588125" y="2781300"/>
            <a:ext cx="2341563" cy="2341563"/>
          </a:xfrm>
          <a:prstGeom prst="rect">
            <a:avLst/>
          </a:prstGeom>
          <a:noFill/>
        </p:spPr>
      </p:pic>
      <p:pic>
        <p:nvPicPr>
          <p:cNvPr id="12296" name="Picture 8" descr="tmm640x640_3728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281373">
            <a:off x="6732588" y="5013325"/>
            <a:ext cx="1871662" cy="1511300"/>
          </a:xfrm>
          <a:prstGeom prst="rect">
            <a:avLst/>
          </a:prstGeom>
          <a:noFill/>
        </p:spPr>
      </p:pic>
      <p:pic>
        <p:nvPicPr>
          <p:cNvPr id="12297" name="Picture 9" descr="сс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267560">
            <a:off x="4211638" y="5084763"/>
            <a:ext cx="1428750" cy="1428750"/>
          </a:xfrm>
          <a:prstGeom prst="rect">
            <a:avLst/>
          </a:prstGeom>
          <a:noFill/>
        </p:spPr>
      </p:pic>
      <p:pic>
        <p:nvPicPr>
          <p:cNvPr id="12298" name="Picture 10" descr="projector_0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39088">
            <a:off x="684213" y="3213100"/>
            <a:ext cx="1800225" cy="1504950"/>
          </a:xfrm>
          <a:prstGeom prst="rect">
            <a:avLst/>
          </a:prstGeom>
          <a:noFill/>
        </p:spPr>
      </p:pic>
      <p:pic>
        <p:nvPicPr>
          <p:cNvPr id="12299" name="Picture 11" descr="pr_01_3859_max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12088">
            <a:off x="4932363" y="3644900"/>
            <a:ext cx="1355725" cy="1277938"/>
          </a:xfrm>
          <a:prstGeom prst="rect">
            <a:avLst/>
          </a:prstGeom>
          <a:noFill/>
        </p:spPr>
      </p:pic>
      <p:sp>
        <p:nvSpPr>
          <p:cNvPr id="12300" name="AutoShape 12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8101013" y="188913"/>
            <a:ext cx="827087" cy="576262"/>
          </a:xfrm>
          <a:prstGeom prst="rightArrow">
            <a:avLst>
              <a:gd name="adj1" fmla="val 50000"/>
              <a:gd name="adj2" fmla="val 35882"/>
            </a:avLst>
          </a:prstGeom>
          <a:solidFill>
            <a:schemeClr val="accent1"/>
          </a:solidFill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2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29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2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229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2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2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2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229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2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229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2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229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6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287338"/>
            <a:ext cx="7129462" cy="1081087"/>
          </a:xfrm>
        </p:spPr>
        <p:txBody>
          <a:bodyPr/>
          <a:lstStyle/>
          <a:p>
            <a:r>
              <a:rPr lang="ru-RU" sz="4000"/>
              <a:t>Отгадай ребус и выбери правильный ответ</a:t>
            </a:r>
          </a:p>
        </p:txBody>
      </p:sp>
      <p:pic>
        <p:nvPicPr>
          <p:cNvPr id="27652" name="Picture 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25" y="1484313"/>
            <a:ext cx="5040313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5" descr="6131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27313" y="5229225"/>
            <a:ext cx="3017837" cy="1458913"/>
          </a:xfrm>
          <a:prstGeom prst="rect">
            <a:avLst/>
          </a:prstGeom>
          <a:noFill/>
        </p:spPr>
      </p:pic>
      <p:pic>
        <p:nvPicPr>
          <p:cNvPr id="27654" name="Picture 6" descr="scayner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59113" y="3213100"/>
            <a:ext cx="2657475" cy="1800225"/>
          </a:xfrm>
          <a:prstGeom prst="rect">
            <a:avLst/>
          </a:prstGeom>
          <a:noFill/>
        </p:spPr>
      </p:pic>
      <p:pic>
        <p:nvPicPr>
          <p:cNvPr id="27655" name="Picture 7" descr="см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25" y="5300663"/>
            <a:ext cx="1439863" cy="1371600"/>
          </a:xfrm>
          <a:prstGeom prst="rect">
            <a:avLst/>
          </a:prstGeom>
          <a:noFill/>
        </p:spPr>
      </p:pic>
      <p:pic>
        <p:nvPicPr>
          <p:cNvPr id="27656" name="Picture 8" descr="projector_0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84888" y="5084763"/>
            <a:ext cx="2808287" cy="1773237"/>
          </a:xfrm>
          <a:prstGeom prst="rect">
            <a:avLst/>
          </a:prstGeom>
          <a:noFill/>
        </p:spPr>
      </p:pic>
      <p:pic>
        <p:nvPicPr>
          <p:cNvPr id="27657" name="Picture 9" descr="Intel-Ivy-Bridge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288" y="3284538"/>
            <a:ext cx="1676400" cy="1477962"/>
          </a:xfrm>
          <a:prstGeom prst="rect">
            <a:avLst/>
          </a:prstGeom>
          <a:noFill/>
        </p:spPr>
      </p:pic>
      <p:pic>
        <p:nvPicPr>
          <p:cNvPr id="27658" name="Picture 10" descr="56_41094843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72225" y="3284538"/>
            <a:ext cx="2376488" cy="1728787"/>
          </a:xfrm>
          <a:prstGeom prst="rect">
            <a:avLst/>
          </a:prstGeom>
          <a:noFill/>
        </p:spPr>
      </p:pic>
      <p:sp>
        <p:nvSpPr>
          <p:cNvPr id="27659" name="Text Box 11"/>
          <p:cNvSpPr txBox="1">
            <a:spLocks noChangeArrowheads="1"/>
          </p:cNvSpPr>
          <p:nvPr/>
        </p:nvSpPr>
        <p:spPr bwMode="auto">
          <a:xfrm>
            <a:off x="6084888" y="1412875"/>
            <a:ext cx="11509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/>
              <a:t>Ответ</a:t>
            </a:r>
          </a:p>
        </p:txBody>
      </p:sp>
      <p:sp>
        <p:nvSpPr>
          <p:cNvPr id="27661" name="AutoShape 13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8101013" y="188913"/>
            <a:ext cx="827087" cy="576262"/>
          </a:xfrm>
          <a:prstGeom prst="rightArrow">
            <a:avLst>
              <a:gd name="adj1" fmla="val 50000"/>
              <a:gd name="adj2" fmla="val 35882"/>
            </a:avLst>
          </a:prstGeom>
          <a:solidFill>
            <a:schemeClr val="accent1"/>
          </a:solidFill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6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76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5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76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76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5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76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276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5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76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276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5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76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76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5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76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062 -0.10694 C 0.30191 -0.25671 0.46319 -0.40648 0.48923 -0.47824 C 0.51527 -0.55 0.40573 -0.54375 0.29635 -0.53727 " pathEditMode="relative" ptsTypes="aaA">
                                      <p:cBhvr>
                                        <p:cTn id="36" dur="2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53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04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643813" cy="1143000"/>
          </a:xfrm>
        </p:spPr>
        <p:txBody>
          <a:bodyPr/>
          <a:lstStyle/>
          <a:p>
            <a:r>
              <a:rPr lang="ru-RU" sz="4000"/>
              <a:t>Какое устройство поможет Пину играть в компьютерную игру </a:t>
            </a:r>
          </a:p>
        </p:txBody>
      </p:sp>
      <p:pic>
        <p:nvPicPr>
          <p:cNvPr id="30725" name="Picture 5" descr="scayner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8313" y="1773238"/>
            <a:ext cx="1728787" cy="1295400"/>
          </a:xfrm>
          <a:prstGeom prst="rect">
            <a:avLst/>
          </a:prstGeom>
          <a:noFill/>
        </p:spPr>
      </p:pic>
      <p:pic>
        <p:nvPicPr>
          <p:cNvPr id="30726" name="Picture 6" descr="049100ef24c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16238" y="3284538"/>
            <a:ext cx="1512887" cy="1279525"/>
          </a:xfrm>
          <a:prstGeom prst="rect">
            <a:avLst/>
          </a:prstGeom>
          <a:noFill/>
        </p:spPr>
      </p:pic>
      <p:pic>
        <p:nvPicPr>
          <p:cNvPr id="30727" name="Picture 7" descr="см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6600" y="1844675"/>
            <a:ext cx="1223963" cy="1223963"/>
          </a:xfrm>
          <a:prstGeom prst="rect">
            <a:avLst/>
          </a:prstGeom>
          <a:noFill/>
        </p:spPr>
      </p:pic>
      <p:pic>
        <p:nvPicPr>
          <p:cNvPr id="30728" name="Picture 8" descr="projector_0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59113" y="5013325"/>
            <a:ext cx="1727200" cy="1444625"/>
          </a:xfrm>
          <a:prstGeom prst="rect">
            <a:avLst/>
          </a:prstGeom>
          <a:noFill/>
        </p:spPr>
      </p:pic>
      <p:pic>
        <p:nvPicPr>
          <p:cNvPr id="30729" name="Picture 9" descr="1167029_3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25" y="5157788"/>
            <a:ext cx="1331913" cy="1289050"/>
          </a:xfrm>
          <a:prstGeom prst="rect">
            <a:avLst/>
          </a:prstGeom>
          <a:noFill/>
        </p:spPr>
      </p:pic>
      <p:sp>
        <p:nvSpPr>
          <p:cNvPr id="30731" name="AutoShape 11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101013" y="188913"/>
            <a:ext cx="827087" cy="576262"/>
          </a:xfrm>
          <a:prstGeom prst="rightArrow">
            <a:avLst>
              <a:gd name="adj1" fmla="val 50000"/>
              <a:gd name="adj2" fmla="val 35882"/>
            </a:avLst>
          </a:prstGeom>
          <a:solidFill>
            <a:schemeClr val="accent1"/>
          </a:solidFill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pic>
        <p:nvPicPr>
          <p:cNvPr id="11" name="Picture 9" descr="сс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267560">
            <a:off x="460286" y="3237087"/>
            <a:ext cx="1428750" cy="142875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2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07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2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07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2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07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2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07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2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1" name="Picture 7" descr="1223265871_file27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8" name="Picture 4" descr="post-11-132895092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37225" y="2205038"/>
            <a:ext cx="3406775" cy="4076700"/>
          </a:xfrm>
          <a:prstGeom prst="rect">
            <a:avLst/>
          </a:prstGeom>
          <a:noFill/>
        </p:spPr>
      </p:pic>
      <p:sp>
        <p:nvSpPr>
          <p:cNvPr id="615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7380288" y="188913"/>
            <a:ext cx="1620837" cy="792162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254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000066"/>
                </a:solidFill>
              </a:rPr>
              <a:t>В начало</a:t>
            </a:r>
          </a:p>
        </p:txBody>
      </p:sp>
      <p:sp>
        <p:nvSpPr>
          <p:cNvPr id="6160" name="AutoShape 16"/>
          <p:cNvSpPr>
            <a:spLocks noChangeArrowheads="1"/>
          </p:cNvSpPr>
          <p:nvPr/>
        </p:nvSpPr>
        <p:spPr bwMode="auto">
          <a:xfrm flipH="1">
            <a:off x="539750" y="908050"/>
            <a:ext cx="2592388" cy="1296988"/>
          </a:xfrm>
          <a:prstGeom prst="wedgeEllipseCallout">
            <a:avLst>
              <a:gd name="adj1" fmla="val -68375"/>
              <a:gd name="adj2" fmla="val 12747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6161" name="AutoShape 17"/>
          <p:cNvSpPr>
            <a:spLocks noChangeArrowheads="1"/>
          </p:cNvSpPr>
          <p:nvPr/>
        </p:nvSpPr>
        <p:spPr bwMode="auto">
          <a:xfrm>
            <a:off x="4643438" y="836613"/>
            <a:ext cx="3455987" cy="1728787"/>
          </a:xfrm>
          <a:prstGeom prst="wedgeEllipseCallout">
            <a:avLst>
              <a:gd name="adj1" fmla="val 13250"/>
              <a:gd name="adj2" fmla="val 93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6162" name="Text Box 18"/>
          <p:cNvSpPr txBox="1">
            <a:spLocks noChangeArrowheads="1"/>
          </p:cNvSpPr>
          <p:nvPr/>
        </p:nvSpPr>
        <p:spPr bwMode="auto">
          <a:xfrm>
            <a:off x="4932363" y="1484313"/>
            <a:ext cx="3095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 i="1">
                <a:latin typeface="Malgun Gothic" pitchFamily="34" charset="-127"/>
              </a:rPr>
              <a:t>С Днем Рождения!</a:t>
            </a:r>
          </a:p>
        </p:txBody>
      </p:sp>
      <p:sp>
        <p:nvSpPr>
          <p:cNvPr id="6163" name="Text Box 19"/>
          <p:cNvSpPr txBox="1">
            <a:spLocks noChangeArrowheads="1"/>
          </p:cNvSpPr>
          <p:nvPr/>
        </p:nvSpPr>
        <p:spPr bwMode="auto">
          <a:xfrm>
            <a:off x="900113" y="1412875"/>
            <a:ext cx="2735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6164" name="Text Box 20"/>
          <p:cNvSpPr txBox="1">
            <a:spLocks noChangeArrowheads="1"/>
          </p:cNvSpPr>
          <p:nvPr/>
        </p:nvSpPr>
        <p:spPr bwMode="auto">
          <a:xfrm>
            <a:off x="1116013" y="1341438"/>
            <a:ext cx="210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 i="1">
                <a:latin typeface="BatangChe" pitchFamily="49" charset="-127"/>
              </a:rPr>
              <a:t>Спасибо!</a:t>
            </a:r>
          </a:p>
        </p:txBody>
      </p:sp>
      <p:sp>
        <p:nvSpPr>
          <p:cNvPr id="6166" name="Text Box 22"/>
          <p:cNvSpPr txBox="1">
            <a:spLocks noChangeArrowheads="1"/>
          </p:cNvSpPr>
          <p:nvPr/>
        </p:nvSpPr>
        <p:spPr bwMode="auto">
          <a:xfrm>
            <a:off x="3348038" y="333375"/>
            <a:ext cx="18716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0" grpId="0" animBg="1"/>
      <p:bldP spid="616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0d116d1b32b228a9b36d13c594a9b37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52413" y="-127000"/>
            <a:ext cx="9396413" cy="6985000"/>
          </a:xfrm>
          <a:prstGeom prst="rect">
            <a:avLst/>
          </a:prstGeom>
          <a:noFill/>
          <a:effectLst/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91512" cy="1844675"/>
          </a:xfrm>
        </p:spPr>
        <p:txBody>
          <a:bodyPr/>
          <a:lstStyle/>
          <a:p>
            <a:r>
              <a:rPr lang="ru-RU" sz="4000"/>
              <a:t>Помоги Крошу дойти до Ёжика и вручить ему подарок от друзей на День Рождения</a:t>
            </a:r>
          </a:p>
        </p:txBody>
      </p:sp>
      <p:pic>
        <p:nvPicPr>
          <p:cNvPr id="9221" name="Picture 5" descr="0c0774f16dbcc94a12142e1ac8d7c3a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025" y="4149725"/>
            <a:ext cx="720725" cy="720725"/>
          </a:xfrm>
          <a:prstGeom prst="rect">
            <a:avLst/>
          </a:prstGeom>
          <a:noFill/>
        </p:spPr>
      </p:pic>
      <p:pic>
        <p:nvPicPr>
          <p:cNvPr id="9222" name="Picture 6" descr="6949235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276475"/>
            <a:ext cx="3059113" cy="3059113"/>
          </a:xfrm>
          <a:prstGeom prst="rect">
            <a:avLst/>
          </a:prstGeom>
          <a:noFill/>
        </p:spPr>
      </p:pic>
      <p:sp>
        <p:nvSpPr>
          <p:cNvPr id="9223" name="Oval 7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23850" y="5300663"/>
            <a:ext cx="792163" cy="576262"/>
          </a:xfrm>
          <a:prstGeom prst="ellipse">
            <a:avLst/>
          </a:prstGeom>
          <a:solidFill>
            <a:srgbClr val="FFFF99"/>
          </a:solidFill>
          <a:ln w="9525">
            <a:noFill/>
            <a:round/>
            <a:headEnd/>
            <a:tailEnd/>
          </a:ln>
          <a:effectLst/>
          <a:scene3d>
            <a:camera prst="legacyObliqueBottom"/>
            <a:lightRig rig="legacyFlat3" dir="b"/>
          </a:scene3d>
          <a:sp3d extrusionH="100000" prstMaterial="legacyPlastic">
            <a:bevelT w="13500" h="13500" prst="angle"/>
            <a:bevelB w="13500" h="13500" prst="angle"/>
            <a:extrusionClr>
              <a:srgbClr val="FFFF99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ru-RU">
              <a:solidFill>
                <a:schemeClr val="bg2"/>
              </a:solidFill>
            </a:endParaRPr>
          </a:p>
        </p:txBody>
      </p:sp>
      <p:sp>
        <p:nvSpPr>
          <p:cNvPr id="9225" name="Oval 9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1042988" y="6021388"/>
            <a:ext cx="792162" cy="574675"/>
          </a:xfrm>
          <a:prstGeom prst="ellipse">
            <a:avLst/>
          </a:prstGeom>
          <a:solidFill>
            <a:srgbClr val="FFFF99"/>
          </a:solidFill>
          <a:ln w="9525">
            <a:noFill/>
            <a:round/>
            <a:headEnd/>
            <a:tailEnd/>
          </a:ln>
          <a:effectLst/>
          <a:scene3d>
            <a:camera prst="legacyObliqueBottom"/>
            <a:lightRig rig="legacyFlat3" dir="b"/>
          </a:scene3d>
          <a:sp3d extrusionH="100000" prstMaterial="legacyPlastic">
            <a:bevelT w="13500" h="13500" prst="angle"/>
            <a:bevelB w="13500" h="13500" prst="angle"/>
            <a:extrusionClr>
              <a:srgbClr val="FFFF99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9228" name="Oval 12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1763713" y="5516563"/>
            <a:ext cx="792162" cy="576262"/>
          </a:xfrm>
          <a:prstGeom prst="ellipse">
            <a:avLst/>
          </a:prstGeom>
          <a:solidFill>
            <a:srgbClr val="FFFF99"/>
          </a:solidFill>
          <a:ln w="9525">
            <a:noFill/>
            <a:round/>
            <a:headEnd/>
            <a:tailEnd/>
          </a:ln>
          <a:effectLst/>
          <a:scene3d>
            <a:camera prst="legacyObliqueBottom"/>
            <a:lightRig rig="legacyFlat3" dir="b"/>
          </a:scene3d>
          <a:sp3d extrusionH="100000" prstMaterial="legacyPlastic">
            <a:bevelT w="13500" h="13500" prst="angle"/>
            <a:bevelB w="13500" h="13500" prst="angle"/>
            <a:extrusionClr>
              <a:srgbClr val="FFFF99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9229" name="Oval 13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2627313" y="6021388"/>
            <a:ext cx="792162" cy="576262"/>
          </a:xfrm>
          <a:prstGeom prst="ellipse">
            <a:avLst/>
          </a:prstGeom>
          <a:solidFill>
            <a:srgbClr val="FFFF99"/>
          </a:solidFill>
          <a:ln w="9525">
            <a:noFill/>
            <a:round/>
            <a:headEnd/>
            <a:tailEnd/>
          </a:ln>
          <a:effectLst/>
          <a:scene3d>
            <a:camera prst="legacyObliqueBottom"/>
            <a:lightRig rig="legacyFlat3" dir="b"/>
          </a:scene3d>
          <a:sp3d extrusionH="100000" prstMaterial="legacyPlastic">
            <a:bevelT w="13500" h="13500" prst="angle"/>
            <a:bevelB w="13500" h="13500" prst="angle"/>
            <a:extrusionClr>
              <a:srgbClr val="FFFF99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9230" name="Oval 14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348038" y="5516563"/>
            <a:ext cx="792162" cy="576262"/>
          </a:xfrm>
          <a:prstGeom prst="ellipse">
            <a:avLst/>
          </a:prstGeom>
          <a:solidFill>
            <a:srgbClr val="FFFF99"/>
          </a:solidFill>
          <a:ln w="9525">
            <a:noFill/>
            <a:round/>
            <a:headEnd/>
            <a:tailEnd/>
          </a:ln>
          <a:effectLst/>
          <a:scene3d>
            <a:camera prst="legacyObliqueBottom"/>
            <a:lightRig rig="legacyFlat3" dir="b"/>
          </a:scene3d>
          <a:sp3d extrusionH="100000" prstMaterial="legacyPlastic">
            <a:bevelT w="13500" h="13500" prst="angle"/>
            <a:bevelB w="13500" h="13500" prst="angle"/>
            <a:extrusionClr>
              <a:srgbClr val="FFFF99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9232" name="Oval 16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3851275" y="6165850"/>
            <a:ext cx="792163" cy="504825"/>
          </a:xfrm>
          <a:prstGeom prst="ellipse">
            <a:avLst/>
          </a:prstGeom>
          <a:solidFill>
            <a:srgbClr val="FFFF99"/>
          </a:solidFill>
          <a:ln w="9525">
            <a:noFill/>
            <a:round/>
            <a:headEnd/>
            <a:tailEnd/>
          </a:ln>
          <a:effectLst/>
          <a:scene3d>
            <a:camera prst="legacyObliqueBottom"/>
            <a:lightRig rig="legacyFlat3" dir="b"/>
          </a:scene3d>
          <a:sp3d extrusionH="100000" prstMaterial="legacyPlastic">
            <a:bevelT w="13500" h="13500" prst="angle"/>
            <a:bevelB w="13500" h="13500" prst="angle"/>
            <a:extrusionClr>
              <a:srgbClr val="FFFF99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9233" name="Oval 17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787900" y="5805488"/>
            <a:ext cx="790575" cy="504825"/>
          </a:xfrm>
          <a:prstGeom prst="ellipse">
            <a:avLst/>
          </a:prstGeom>
          <a:solidFill>
            <a:srgbClr val="FFFF99"/>
          </a:solidFill>
          <a:ln w="9525">
            <a:noFill/>
            <a:round/>
            <a:headEnd/>
            <a:tailEnd/>
          </a:ln>
          <a:effectLst/>
          <a:scene3d>
            <a:camera prst="legacyObliqueBottom"/>
            <a:lightRig rig="legacyFlat3" dir="b"/>
          </a:scene3d>
          <a:sp3d extrusionH="100000" prstMaterial="legacyPlastic">
            <a:bevelT w="13500" h="13500" prst="angle"/>
            <a:bevelB w="13500" h="13500" prst="angle"/>
            <a:extrusionClr>
              <a:srgbClr val="FFFF99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9234" name="Oval 18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724525" y="6165850"/>
            <a:ext cx="720725" cy="504825"/>
          </a:xfrm>
          <a:prstGeom prst="ellipse">
            <a:avLst/>
          </a:prstGeom>
          <a:solidFill>
            <a:srgbClr val="FFFF99"/>
          </a:solidFill>
          <a:ln w="9525">
            <a:noFill/>
            <a:round/>
            <a:headEnd/>
            <a:tailEnd/>
          </a:ln>
          <a:effectLst/>
          <a:scene3d>
            <a:camera prst="legacyObliqueBottom"/>
            <a:lightRig rig="legacyFlat3" dir="b"/>
          </a:scene3d>
          <a:sp3d extrusionH="100000" prstMaterial="legacyPlastic">
            <a:bevelT w="13500" h="13500" prst="angle"/>
            <a:bevelB w="13500" h="13500" prst="angle"/>
            <a:extrusionClr>
              <a:srgbClr val="FFFF99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9235" name="Oval 19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6516688" y="5516563"/>
            <a:ext cx="720725" cy="504825"/>
          </a:xfrm>
          <a:prstGeom prst="ellipse">
            <a:avLst/>
          </a:prstGeom>
          <a:solidFill>
            <a:srgbClr val="FFFF99"/>
          </a:solidFill>
          <a:ln w="9525">
            <a:noFill/>
            <a:round/>
            <a:headEnd/>
            <a:tailEnd/>
          </a:ln>
          <a:effectLst/>
          <a:scene3d>
            <a:camera prst="legacyObliqueBottom"/>
            <a:lightRig rig="legacyFlat3" dir="b"/>
          </a:scene3d>
          <a:sp3d extrusionH="100000" prstMaterial="legacyPlastic">
            <a:bevelT w="13500" h="13500" prst="angle"/>
            <a:bevelB w="13500" h="13500" prst="angle"/>
            <a:extrusionClr>
              <a:srgbClr val="FFFF99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9252" name="Line 36"/>
          <p:cNvSpPr>
            <a:spLocks noChangeShapeType="1"/>
          </p:cNvSpPr>
          <p:nvPr/>
        </p:nvSpPr>
        <p:spPr bwMode="auto">
          <a:xfrm flipV="1">
            <a:off x="6659563" y="630872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267" name="Oval 51"/>
          <p:cNvSpPr>
            <a:spLocks noChangeArrowheads="1"/>
          </p:cNvSpPr>
          <p:nvPr/>
        </p:nvSpPr>
        <p:spPr bwMode="auto">
          <a:xfrm>
            <a:off x="7235825" y="6021388"/>
            <a:ext cx="720725" cy="503237"/>
          </a:xfrm>
          <a:prstGeom prst="ellipse">
            <a:avLst/>
          </a:prstGeom>
          <a:solidFill>
            <a:srgbClr val="FFFF99"/>
          </a:solidFill>
          <a:ln w="9525">
            <a:noFill/>
            <a:round/>
            <a:headEnd/>
            <a:tailEnd/>
          </a:ln>
          <a:effectLst/>
          <a:scene3d>
            <a:camera prst="legacyObliqueBottom"/>
            <a:lightRig rig="legacyFlat3" dir="b"/>
          </a:scene3d>
          <a:sp3d extrusionH="100000" prstMaterial="legacyPlastic">
            <a:bevelT w="13500" h="13500" prst="angle"/>
            <a:bevelB w="13500" h="13500" prst="angle"/>
            <a:extrusionClr>
              <a:srgbClr val="FFFF99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9268" name="Oval 52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7524750" y="5300663"/>
            <a:ext cx="649288" cy="504825"/>
          </a:xfrm>
          <a:prstGeom prst="ellipse">
            <a:avLst/>
          </a:prstGeom>
          <a:solidFill>
            <a:srgbClr val="FFFF99"/>
          </a:solidFill>
          <a:ln w="9525">
            <a:noFill/>
            <a:round/>
            <a:headEnd/>
            <a:tailEnd/>
          </a:ln>
          <a:effectLst/>
          <a:scene3d>
            <a:camera prst="legacyObliqueBottom"/>
            <a:lightRig rig="legacyFlat3" dir="b"/>
          </a:scene3d>
          <a:sp3d extrusionH="100000" prstMaterial="legacyPlastic">
            <a:bevelT w="13500" h="13500" prst="angle"/>
            <a:bevelB w="13500" h="13500" prst="angle"/>
            <a:extrusionClr>
              <a:srgbClr val="FFFF99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>
                <a:solidFill>
                  <a:srgbClr val="000066"/>
                </a:solidFill>
              </a:rPr>
              <a:t>11</a:t>
            </a:r>
            <a:endParaRPr lang="ru-RU">
              <a:solidFill>
                <a:srgbClr val="000066"/>
              </a:solidFill>
            </a:endParaRPr>
          </a:p>
        </p:txBody>
      </p:sp>
      <p:sp>
        <p:nvSpPr>
          <p:cNvPr id="9269" name="Oval 5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172450" y="5805488"/>
            <a:ext cx="649288" cy="431800"/>
          </a:xfrm>
          <a:prstGeom prst="ellipse">
            <a:avLst/>
          </a:prstGeom>
          <a:solidFill>
            <a:srgbClr val="FFFF99"/>
          </a:solidFill>
          <a:ln w="9525">
            <a:noFill/>
            <a:round/>
            <a:headEnd/>
            <a:tailEnd/>
          </a:ln>
          <a:effectLst/>
          <a:scene3d>
            <a:camera prst="legacyObliqueBottom"/>
            <a:lightRig rig="legacyFlat3" dir="b"/>
          </a:scene3d>
          <a:sp3d extrusionH="100000" prstMaterial="legacyPlastic">
            <a:bevelT w="13500" h="13500" prst="angle"/>
            <a:bevelB w="13500" h="13500" prst="angle"/>
            <a:extrusionClr>
              <a:srgbClr val="FFFF99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>
                <a:solidFill>
                  <a:srgbClr val="000066"/>
                </a:solidFill>
              </a:rPr>
              <a:t>12</a:t>
            </a:r>
            <a:endParaRPr lang="ru-RU">
              <a:solidFill>
                <a:srgbClr val="000066"/>
              </a:solidFill>
            </a:endParaRPr>
          </a:p>
        </p:txBody>
      </p:sp>
      <p:sp>
        <p:nvSpPr>
          <p:cNvPr id="9270" name="Oval 5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316913" y="4868863"/>
            <a:ext cx="647700" cy="431800"/>
          </a:xfrm>
          <a:prstGeom prst="ellipse">
            <a:avLst/>
          </a:prstGeom>
          <a:solidFill>
            <a:srgbClr val="FFFF99"/>
          </a:solidFill>
          <a:ln w="9525">
            <a:noFill/>
            <a:round/>
            <a:headEnd/>
            <a:tailEnd/>
          </a:ln>
          <a:effectLst/>
          <a:scene3d>
            <a:camera prst="legacyObliqueBottom"/>
            <a:lightRig rig="legacyFlat3" dir="b"/>
          </a:scene3d>
          <a:sp3d extrusionH="100000" prstMaterial="legacyPlastic">
            <a:bevelT w="13500" h="13500" prst="angle"/>
            <a:bevelB w="13500" h="13500" prst="angle"/>
            <a:extrusionClr>
              <a:srgbClr val="FFFF99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>
                <a:solidFill>
                  <a:srgbClr val="000066"/>
                </a:solidFill>
              </a:rPr>
              <a:t>13</a:t>
            </a:r>
            <a:endParaRPr lang="ru-RU">
              <a:solidFill>
                <a:srgbClr val="000066"/>
              </a:solidFill>
            </a:endParaRPr>
          </a:p>
        </p:txBody>
      </p:sp>
      <p:sp>
        <p:nvSpPr>
          <p:cNvPr id="9271" name="Text Box 55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539750" y="5445125"/>
            <a:ext cx="3603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000066"/>
                </a:solidFill>
              </a:rPr>
              <a:t>1</a:t>
            </a:r>
          </a:p>
        </p:txBody>
      </p:sp>
      <p:sp>
        <p:nvSpPr>
          <p:cNvPr id="9272" name="Text Box 56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1258888" y="6165850"/>
            <a:ext cx="3603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000066"/>
                </a:solidFill>
              </a:rPr>
              <a:t>2</a:t>
            </a:r>
          </a:p>
        </p:txBody>
      </p:sp>
      <p:cxnSp>
        <p:nvCxnSpPr>
          <p:cNvPr id="9275" name="AutoShape 59"/>
          <p:cNvCxnSpPr>
            <a:cxnSpLocks noChangeShapeType="1"/>
            <a:stCxn id="9225" idx="5"/>
            <a:endCxn id="9228" idx="4"/>
          </p:cNvCxnSpPr>
          <p:nvPr/>
        </p:nvCxnSpPr>
        <p:spPr bwMode="auto">
          <a:xfrm rot="5400000" flipH="1" flipV="1">
            <a:off x="1730376" y="6081712"/>
            <a:ext cx="419100" cy="441325"/>
          </a:xfrm>
          <a:prstGeom prst="curvedConnector3">
            <a:avLst>
              <a:gd name="adj1" fmla="val -5685"/>
            </a:avLst>
          </a:prstGeom>
          <a:noFill/>
          <a:ln w="31750">
            <a:solidFill>
              <a:schemeClr val="tx1"/>
            </a:solidFill>
            <a:prstDash val="dash"/>
            <a:round/>
            <a:headEnd/>
            <a:tailEnd/>
          </a:ln>
          <a:effectLst/>
        </p:spPr>
      </p:cxnSp>
      <p:cxnSp>
        <p:nvCxnSpPr>
          <p:cNvPr id="9276" name="AutoShape 60"/>
          <p:cNvCxnSpPr>
            <a:cxnSpLocks noChangeShapeType="1"/>
            <a:stCxn id="9223" idx="6"/>
            <a:endCxn id="9225" idx="0"/>
          </p:cNvCxnSpPr>
          <p:nvPr/>
        </p:nvCxnSpPr>
        <p:spPr bwMode="auto">
          <a:xfrm>
            <a:off x="1116013" y="5589588"/>
            <a:ext cx="323850" cy="431800"/>
          </a:xfrm>
          <a:prstGeom prst="curvedConnector2">
            <a:avLst/>
          </a:prstGeom>
          <a:noFill/>
          <a:ln w="31750">
            <a:solidFill>
              <a:schemeClr val="tx1"/>
            </a:solidFill>
            <a:prstDash val="dash"/>
            <a:round/>
            <a:headEnd/>
            <a:tailEnd/>
          </a:ln>
          <a:effectLst/>
        </p:spPr>
      </p:cxnSp>
      <p:cxnSp>
        <p:nvCxnSpPr>
          <p:cNvPr id="9277" name="AutoShape 61"/>
          <p:cNvCxnSpPr>
            <a:cxnSpLocks noChangeShapeType="1"/>
            <a:stCxn id="9228" idx="7"/>
            <a:endCxn id="9229" idx="0"/>
          </p:cNvCxnSpPr>
          <p:nvPr/>
        </p:nvCxnSpPr>
        <p:spPr bwMode="auto">
          <a:xfrm rot="5400000" flipV="1">
            <a:off x="2521744" y="5518944"/>
            <a:ext cx="420688" cy="584200"/>
          </a:xfrm>
          <a:prstGeom prst="curvedConnector3">
            <a:avLst>
              <a:gd name="adj1" fmla="val 3019"/>
            </a:avLst>
          </a:prstGeom>
          <a:noFill/>
          <a:ln w="31750">
            <a:solidFill>
              <a:schemeClr val="tx1"/>
            </a:solidFill>
            <a:prstDash val="dash"/>
            <a:round/>
            <a:headEnd/>
            <a:tailEnd/>
          </a:ln>
          <a:effectLst/>
        </p:spPr>
      </p:cxnSp>
      <p:cxnSp>
        <p:nvCxnSpPr>
          <p:cNvPr id="9278" name="AutoShape 62"/>
          <p:cNvCxnSpPr>
            <a:cxnSpLocks noChangeShapeType="1"/>
            <a:stCxn id="9229" idx="5"/>
            <a:endCxn id="9230" idx="4"/>
          </p:cNvCxnSpPr>
          <p:nvPr/>
        </p:nvCxnSpPr>
        <p:spPr bwMode="auto">
          <a:xfrm rot="5400000" flipH="1" flipV="1">
            <a:off x="3313907" y="6082506"/>
            <a:ext cx="420688" cy="441325"/>
          </a:xfrm>
          <a:prstGeom prst="curvedConnector3">
            <a:avLst>
              <a:gd name="adj1" fmla="val -3023"/>
            </a:avLst>
          </a:prstGeom>
          <a:noFill/>
          <a:ln w="31750">
            <a:solidFill>
              <a:schemeClr val="tx1"/>
            </a:solidFill>
            <a:prstDash val="dash"/>
            <a:round/>
            <a:headEnd/>
            <a:tailEnd/>
          </a:ln>
          <a:effectLst/>
        </p:spPr>
      </p:cxnSp>
      <p:cxnSp>
        <p:nvCxnSpPr>
          <p:cNvPr id="9280" name="AutoShape 64"/>
          <p:cNvCxnSpPr>
            <a:cxnSpLocks noChangeShapeType="1"/>
            <a:stCxn id="9230" idx="6"/>
            <a:endCxn id="9232" idx="7"/>
          </p:cNvCxnSpPr>
          <p:nvPr/>
        </p:nvCxnSpPr>
        <p:spPr bwMode="auto">
          <a:xfrm>
            <a:off x="4140200" y="5805488"/>
            <a:ext cx="387350" cy="434975"/>
          </a:xfrm>
          <a:prstGeom prst="curvedConnector2">
            <a:avLst/>
          </a:prstGeom>
          <a:noFill/>
          <a:ln w="31750">
            <a:solidFill>
              <a:schemeClr val="tx1"/>
            </a:solidFill>
            <a:prstDash val="dash"/>
            <a:round/>
            <a:headEnd/>
            <a:tailEnd/>
          </a:ln>
          <a:effectLst/>
        </p:spPr>
      </p:cxnSp>
      <p:cxnSp>
        <p:nvCxnSpPr>
          <p:cNvPr id="9281" name="AutoShape 65"/>
          <p:cNvCxnSpPr>
            <a:cxnSpLocks noChangeShapeType="1"/>
          </p:cNvCxnSpPr>
          <p:nvPr/>
        </p:nvCxnSpPr>
        <p:spPr bwMode="auto">
          <a:xfrm rot="5400000" flipH="1" flipV="1">
            <a:off x="4685507" y="6123781"/>
            <a:ext cx="285750" cy="655637"/>
          </a:xfrm>
          <a:prstGeom prst="curvedConnector3">
            <a:avLst>
              <a:gd name="adj1" fmla="val -28894"/>
            </a:avLst>
          </a:prstGeom>
          <a:noFill/>
          <a:ln w="31750">
            <a:solidFill>
              <a:schemeClr val="tx1"/>
            </a:solidFill>
            <a:prstDash val="dash"/>
            <a:round/>
            <a:headEnd/>
            <a:tailEnd/>
          </a:ln>
          <a:effectLst/>
        </p:spPr>
      </p:cxnSp>
      <p:cxnSp>
        <p:nvCxnSpPr>
          <p:cNvPr id="9282" name="AutoShape 66"/>
          <p:cNvCxnSpPr>
            <a:cxnSpLocks noChangeShapeType="1"/>
            <a:stCxn id="9233" idx="7"/>
            <a:endCxn id="9234" idx="0"/>
          </p:cNvCxnSpPr>
          <p:nvPr/>
        </p:nvCxnSpPr>
        <p:spPr bwMode="auto">
          <a:xfrm rot="5400000" flipV="1">
            <a:off x="5630863" y="5711825"/>
            <a:ext cx="285750" cy="622300"/>
          </a:xfrm>
          <a:prstGeom prst="curvedConnector3">
            <a:avLst>
              <a:gd name="adj1" fmla="val -19449"/>
            </a:avLst>
          </a:prstGeom>
          <a:noFill/>
          <a:ln w="31750">
            <a:solidFill>
              <a:schemeClr val="tx1"/>
            </a:solidFill>
            <a:prstDash val="dash"/>
            <a:round/>
            <a:headEnd/>
            <a:tailEnd/>
          </a:ln>
          <a:effectLst/>
        </p:spPr>
      </p:cxnSp>
      <p:cxnSp>
        <p:nvCxnSpPr>
          <p:cNvPr id="9284" name="AutoShape 68"/>
          <p:cNvCxnSpPr>
            <a:cxnSpLocks noChangeShapeType="1"/>
            <a:stCxn id="9234" idx="5"/>
            <a:endCxn id="9235" idx="4"/>
          </p:cNvCxnSpPr>
          <p:nvPr/>
        </p:nvCxnSpPr>
        <p:spPr bwMode="auto">
          <a:xfrm rot="5400000" flipH="1" flipV="1">
            <a:off x="6321425" y="6040438"/>
            <a:ext cx="574675" cy="536575"/>
          </a:xfrm>
          <a:prstGeom prst="curvedConnector3">
            <a:avLst>
              <a:gd name="adj1" fmla="val 1657"/>
            </a:avLst>
          </a:prstGeom>
          <a:noFill/>
          <a:ln w="31750">
            <a:solidFill>
              <a:schemeClr val="tx1"/>
            </a:solidFill>
            <a:prstDash val="dash"/>
            <a:round/>
            <a:headEnd/>
            <a:tailEnd/>
          </a:ln>
          <a:effectLst/>
        </p:spPr>
      </p:cxnSp>
      <p:cxnSp>
        <p:nvCxnSpPr>
          <p:cNvPr id="9285" name="AutoShape 69"/>
          <p:cNvCxnSpPr>
            <a:cxnSpLocks noChangeShapeType="1"/>
            <a:stCxn id="9235" idx="6"/>
            <a:endCxn id="9267" idx="0"/>
          </p:cNvCxnSpPr>
          <p:nvPr/>
        </p:nvCxnSpPr>
        <p:spPr bwMode="auto">
          <a:xfrm>
            <a:off x="7237413" y="5768975"/>
            <a:ext cx="358775" cy="252413"/>
          </a:xfrm>
          <a:prstGeom prst="curvedConnector2">
            <a:avLst/>
          </a:prstGeom>
          <a:noFill/>
          <a:ln w="31750">
            <a:solidFill>
              <a:schemeClr val="tx1"/>
            </a:solidFill>
            <a:prstDash val="dash"/>
            <a:round/>
            <a:headEnd/>
            <a:tailEnd/>
          </a:ln>
          <a:effectLst/>
        </p:spPr>
      </p:cxnSp>
      <p:cxnSp>
        <p:nvCxnSpPr>
          <p:cNvPr id="9286" name="AutoShape 70"/>
          <p:cNvCxnSpPr>
            <a:cxnSpLocks noChangeShapeType="1"/>
            <a:stCxn id="9267" idx="7"/>
            <a:endCxn id="9268" idx="4"/>
          </p:cNvCxnSpPr>
          <p:nvPr/>
        </p:nvCxnSpPr>
        <p:spPr bwMode="auto">
          <a:xfrm rot="5400000" flipH="1">
            <a:off x="7706519" y="5949157"/>
            <a:ext cx="288925" cy="1587"/>
          </a:xfrm>
          <a:prstGeom prst="curvedConnector3">
            <a:avLst>
              <a:gd name="adj1" fmla="val 8241"/>
            </a:avLst>
          </a:prstGeom>
          <a:noFill/>
          <a:ln w="31750">
            <a:solidFill>
              <a:schemeClr val="tx1"/>
            </a:solidFill>
            <a:prstDash val="dash"/>
            <a:round/>
            <a:headEnd/>
            <a:tailEnd/>
          </a:ln>
          <a:effectLst/>
        </p:spPr>
      </p:cxnSp>
      <p:cxnSp>
        <p:nvCxnSpPr>
          <p:cNvPr id="9287" name="AutoShape 71"/>
          <p:cNvCxnSpPr>
            <a:cxnSpLocks noChangeShapeType="1"/>
            <a:stCxn id="9268" idx="6"/>
            <a:endCxn id="9269" idx="0"/>
          </p:cNvCxnSpPr>
          <p:nvPr/>
        </p:nvCxnSpPr>
        <p:spPr bwMode="auto">
          <a:xfrm>
            <a:off x="8174038" y="5553075"/>
            <a:ext cx="323850" cy="252413"/>
          </a:xfrm>
          <a:prstGeom prst="curvedConnector2">
            <a:avLst/>
          </a:prstGeom>
          <a:noFill/>
          <a:ln w="31750">
            <a:solidFill>
              <a:schemeClr val="tx1"/>
            </a:solidFill>
            <a:prstDash val="dash"/>
            <a:round/>
            <a:headEnd/>
            <a:tailEnd/>
          </a:ln>
          <a:effectLst/>
        </p:spPr>
      </p:cxnSp>
      <p:cxnSp>
        <p:nvCxnSpPr>
          <p:cNvPr id="9290" name="AutoShape 74"/>
          <p:cNvCxnSpPr>
            <a:cxnSpLocks noChangeShapeType="1"/>
            <a:stCxn id="9269" idx="6"/>
          </p:cNvCxnSpPr>
          <p:nvPr/>
        </p:nvCxnSpPr>
        <p:spPr bwMode="auto">
          <a:xfrm flipV="1">
            <a:off x="8821738" y="5229225"/>
            <a:ext cx="69850" cy="792163"/>
          </a:xfrm>
          <a:prstGeom prst="curvedConnector2">
            <a:avLst/>
          </a:prstGeom>
          <a:noFill/>
          <a:ln w="31750">
            <a:solidFill>
              <a:schemeClr val="tx1"/>
            </a:solidFill>
            <a:prstDash val="dash"/>
            <a:round/>
            <a:headEnd/>
            <a:tailEnd/>
          </a:ln>
          <a:effectLst/>
        </p:spPr>
      </p:cxnSp>
      <p:sp>
        <p:nvSpPr>
          <p:cNvPr id="9291" name="Text Box 75">
            <a:hlinkClick r:id="rId7" action="ppaction://hlinksldjump"/>
          </p:cNvPr>
          <p:cNvSpPr txBox="1">
            <a:spLocks noChangeArrowheads="1"/>
          </p:cNvSpPr>
          <p:nvPr/>
        </p:nvSpPr>
        <p:spPr bwMode="auto">
          <a:xfrm>
            <a:off x="1979613" y="5661025"/>
            <a:ext cx="3603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66"/>
                </a:solidFill>
              </a:rPr>
              <a:t>3</a:t>
            </a:r>
            <a:endParaRPr lang="ru-RU">
              <a:solidFill>
                <a:srgbClr val="000066"/>
              </a:solidFill>
            </a:endParaRPr>
          </a:p>
        </p:txBody>
      </p:sp>
      <p:sp>
        <p:nvSpPr>
          <p:cNvPr id="9292" name="Text Box 76">
            <a:hlinkClick r:id="rId8" action="ppaction://hlinksldjump"/>
          </p:cNvPr>
          <p:cNvSpPr txBox="1">
            <a:spLocks noChangeArrowheads="1"/>
          </p:cNvSpPr>
          <p:nvPr/>
        </p:nvSpPr>
        <p:spPr bwMode="auto">
          <a:xfrm>
            <a:off x="2843213" y="6092825"/>
            <a:ext cx="3603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66"/>
                </a:solidFill>
              </a:rPr>
              <a:t>4</a:t>
            </a:r>
            <a:endParaRPr lang="ru-RU">
              <a:solidFill>
                <a:srgbClr val="000066"/>
              </a:solidFill>
            </a:endParaRPr>
          </a:p>
        </p:txBody>
      </p:sp>
      <p:sp>
        <p:nvSpPr>
          <p:cNvPr id="9293" name="Text Box 77">
            <a:hlinkClick r:id="rId9" action="ppaction://hlinksldjump"/>
          </p:cNvPr>
          <p:cNvSpPr txBox="1">
            <a:spLocks noChangeArrowheads="1"/>
          </p:cNvSpPr>
          <p:nvPr/>
        </p:nvSpPr>
        <p:spPr bwMode="auto">
          <a:xfrm>
            <a:off x="3563938" y="5589588"/>
            <a:ext cx="3603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66"/>
                </a:solidFill>
              </a:rPr>
              <a:t>5</a:t>
            </a:r>
            <a:endParaRPr lang="ru-RU">
              <a:solidFill>
                <a:srgbClr val="000066"/>
              </a:solidFill>
            </a:endParaRPr>
          </a:p>
        </p:txBody>
      </p:sp>
      <p:sp>
        <p:nvSpPr>
          <p:cNvPr id="9294" name="Text Box 78">
            <a:hlinkClick r:id="rId10" action="ppaction://hlinksldjump"/>
          </p:cNvPr>
          <p:cNvSpPr txBox="1">
            <a:spLocks noChangeArrowheads="1"/>
          </p:cNvSpPr>
          <p:nvPr/>
        </p:nvSpPr>
        <p:spPr bwMode="auto">
          <a:xfrm>
            <a:off x="4067175" y="6237288"/>
            <a:ext cx="3603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66"/>
                </a:solidFill>
              </a:rPr>
              <a:t>6</a:t>
            </a:r>
            <a:endParaRPr lang="ru-RU">
              <a:solidFill>
                <a:srgbClr val="000066"/>
              </a:solidFill>
            </a:endParaRPr>
          </a:p>
        </p:txBody>
      </p:sp>
      <p:sp>
        <p:nvSpPr>
          <p:cNvPr id="9295" name="Text Box 79">
            <a:hlinkClick r:id="rId11" action="ppaction://hlinksldjump"/>
          </p:cNvPr>
          <p:cNvSpPr txBox="1">
            <a:spLocks noChangeArrowheads="1"/>
          </p:cNvSpPr>
          <p:nvPr/>
        </p:nvSpPr>
        <p:spPr bwMode="auto">
          <a:xfrm>
            <a:off x="5003800" y="5876925"/>
            <a:ext cx="3603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66"/>
                </a:solidFill>
              </a:rPr>
              <a:t>7</a:t>
            </a:r>
            <a:endParaRPr lang="ru-RU">
              <a:solidFill>
                <a:srgbClr val="000066"/>
              </a:solidFill>
            </a:endParaRPr>
          </a:p>
        </p:txBody>
      </p:sp>
      <p:sp>
        <p:nvSpPr>
          <p:cNvPr id="9296" name="Text Box 80">
            <a:hlinkClick r:id="rId12" action="ppaction://hlinksldjump"/>
          </p:cNvPr>
          <p:cNvSpPr txBox="1">
            <a:spLocks noChangeArrowheads="1"/>
          </p:cNvSpPr>
          <p:nvPr/>
        </p:nvSpPr>
        <p:spPr bwMode="auto">
          <a:xfrm>
            <a:off x="5940425" y="6165850"/>
            <a:ext cx="2873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66"/>
                </a:solidFill>
              </a:rPr>
              <a:t>8</a:t>
            </a:r>
            <a:endParaRPr lang="ru-RU">
              <a:solidFill>
                <a:srgbClr val="000066"/>
              </a:solidFill>
            </a:endParaRPr>
          </a:p>
        </p:txBody>
      </p:sp>
      <p:sp>
        <p:nvSpPr>
          <p:cNvPr id="9297" name="Text Box 81">
            <a:hlinkClick r:id="rId13" action="ppaction://hlinksldjump"/>
          </p:cNvPr>
          <p:cNvSpPr txBox="1">
            <a:spLocks noChangeArrowheads="1"/>
          </p:cNvSpPr>
          <p:nvPr/>
        </p:nvSpPr>
        <p:spPr bwMode="auto">
          <a:xfrm>
            <a:off x="6732588" y="5589588"/>
            <a:ext cx="2873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66"/>
                </a:solidFill>
              </a:rPr>
              <a:t>9</a:t>
            </a:r>
            <a:endParaRPr lang="ru-RU">
              <a:solidFill>
                <a:srgbClr val="000066"/>
              </a:solidFill>
            </a:endParaRPr>
          </a:p>
        </p:txBody>
      </p:sp>
      <p:sp>
        <p:nvSpPr>
          <p:cNvPr id="9298" name="Text Box 82">
            <a:hlinkClick r:id="rId13" action="ppaction://hlinksldjump"/>
          </p:cNvPr>
          <p:cNvSpPr txBox="1">
            <a:spLocks noChangeArrowheads="1"/>
          </p:cNvSpPr>
          <p:nvPr/>
        </p:nvSpPr>
        <p:spPr bwMode="auto">
          <a:xfrm>
            <a:off x="7380288" y="6092825"/>
            <a:ext cx="504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66"/>
                </a:solidFill>
              </a:rPr>
              <a:t>10</a:t>
            </a:r>
            <a:endParaRPr lang="ru-RU">
              <a:solidFill>
                <a:srgbClr val="000066"/>
              </a:solidFill>
            </a:endParaRPr>
          </a:p>
        </p:txBody>
      </p:sp>
      <p:sp>
        <p:nvSpPr>
          <p:cNvPr id="9302" name="Oval 86"/>
          <p:cNvSpPr>
            <a:spLocks noChangeArrowheads="1"/>
          </p:cNvSpPr>
          <p:nvPr/>
        </p:nvSpPr>
        <p:spPr bwMode="auto">
          <a:xfrm rot="10800000" flipV="1">
            <a:off x="7524750" y="4797425"/>
            <a:ext cx="503238" cy="360363"/>
          </a:xfrm>
          <a:prstGeom prst="ellipse">
            <a:avLst/>
          </a:prstGeom>
          <a:solidFill>
            <a:srgbClr val="FFFF99"/>
          </a:solidFill>
          <a:ln w="9525">
            <a:noFill/>
            <a:round/>
            <a:headEnd/>
            <a:tailEnd/>
          </a:ln>
          <a:effectLst/>
          <a:scene3d>
            <a:camera prst="legacyObliqueBottom"/>
            <a:lightRig rig="legacyFlat4" dir="b"/>
          </a:scene3d>
          <a:sp3d extrusionH="100000" prstMaterial="legacyMatte">
            <a:bevelT w="13500" h="13500" prst="angle"/>
            <a:bevelB w="13500" h="13500" prst="angle"/>
            <a:extrusionClr>
              <a:srgbClr val="CCFF99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>
                <a:solidFill>
                  <a:srgbClr val="000066"/>
                </a:solidFill>
              </a:rPr>
              <a:t>14</a:t>
            </a:r>
            <a:endParaRPr lang="ru-RU">
              <a:solidFill>
                <a:srgbClr val="000066"/>
              </a:solidFill>
            </a:endParaRPr>
          </a:p>
        </p:txBody>
      </p:sp>
      <p:cxnSp>
        <p:nvCxnSpPr>
          <p:cNvPr id="9303" name="AutoShape 87"/>
          <p:cNvCxnSpPr>
            <a:cxnSpLocks noChangeShapeType="1"/>
            <a:stCxn id="9270" idx="2"/>
            <a:endCxn id="9302" idx="2"/>
          </p:cNvCxnSpPr>
          <p:nvPr/>
        </p:nvCxnSpPr>
        <p:spPr bwMode="auto">
          <a:xfrm flipH="1" flipV="1">
            <a:off x="8029575" y="4976813"/>
            <a:ext cx="287338" cy="107950"/>
          </a:xfrm>
          <a:prstGeom prst="straightConnector1">
            <a:avLst/>
          </a:prstGeom>
          <a:noFill/>
          <a:ln w="31750">
            <a:solidFill>
              <a:schemeClr val="tx1"/>
            </a:solidFill>
            <a:prstDash val="dash"/>
            <a:round/>
            <a:headEnd/>
            <a:tailEnd/>
          </a:ln>
          <a:effectLst/>
        </p:spPr>
      </p:cxn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0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0" y="0"/>
            <a:ext cx="774065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3200"/>
              <a:t>Бараш давно мечтает научиться печатать текст на компьютере</a:t>
            </a:r>
            <a:endParaRPr lang="en-US" sz="3200"/>
          </a:p>
          <a:p>
            <a:pPr algn="ctr"/>
            <a:endParaRPr lang="ru-RU" sz="3200"/>
          </a:p>
          <a:p>
            <a:r>
              <a:rPr lang="ru-RU" sz="3200"/>
              <a:t>Что ему для этого пригодится</a:t>
            </a:r>
            <a:r>
              <a:rPr lang="en-US" sz="3200"/>
              <a:t>?</a:t>
            </a:r>
            <a:endParaRPr lang="ru-RU" sz="3200"/>
          </a:p>
        </p:txBody>
      </p:sp>
      <p:pic>
        <p:nvPicPr>
          <p:cNvPr id="8199" name="Picture 7" descr="6131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5373688"/>
            <a:ext cx="2411412" cy="1038225"/>
          </a:xfrm>
          <a:prstGeom prst="rect">
            <a:avLst/>
          </a:prstGeom>
          <a:noFill/>
        </p:spPr>
      </p:pic>
      <p:pic>
        <p:nvPicPr>
          <p:cNvPr id="8200" name="Picture 8" descr="P90_front34l_on_cmyk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288" y="3860800"/>
            <a:ext cx="1871662" cy="1187450"/>
          </a:xfrm>
          <a:prstGeom prst="rect">
            <a:avLst/>
          </a:prstGeom>
          <a:noFill/>
        </p:spPr>
      </p:pic>
      <p:pic>
        <p:nvPicPr>
          <p:cNvPr id="8201" name="Picture 9" descr="CD-500x50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48038" y="5157788"/>
            <a:ext cx="1439862" cy="1439862"/>
          </a:xfrm>
          <a:prstGeom prst="rect">
            <a:avLst/>
          </a:prstGeom>
          <a:noFill/>
        </p:spPr>
      </p:pic>
      <p:pic>
        <p:nvPicPr>
          <p:cNvPr id="8202" name="Picture 10" descr="scayner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734979" flipV="1">
            <a:off x="3205163" y="3502025"/>
            <a:ext cx="1944687" cy="1457325"/>
          </a:xfrm>
          <a:prstGeom prst="rect">
            <a:avLst/>
          </a:prstGeom>
          <a:noFill/>
        </p:spPr>
      </p:pic>
      <p:pic>
        <p:nvPicPr>
          <p:cNvPr id="8203" name="Picture 11" descr="049100ef24c8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25" y="2205038"/>
            <a:ext cx="2305050" cy="1433512"/>
          </a:xfrm>
          <a:prstGeom prst="rect">
            <a:avLst/>
          </a:prstGeom>
          <a:noFill/>
        </p:spPr>
      </p:pic>
      <p:pic>
        <p:nvPicPr>
          <p:cNvPr id="8204" name="Picture 12" descr="см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19475" y="2133600"/>
            <a:ext cx="1081088" cy="1081088"/>
          </a:xfrm>
          <a:prstGeom prst="rect">
            <a:avLst/>
          </a:prstGeom>
          <a:noFill/>
        </p:spPr>
      </p:pic>
      <p:sp>
        <p:nvSpPr>
          <p:cNvPr id="8207" name="AutoShape 15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8101013" y="188913"/>
            <a:ext cx="827087" cy="576262"/>
          </a:xfrm>
          <a:prstGeom prst="rightArrow">
            <a:avLst>
              <a:gd name="adj1" fmla="val 50000"/>
              <a:gd name="adj2" fmla="val 35882"/>
            </a:avLst>
          </a:prstGeom>
          <a:solidFill>
            <a:schemeClr val="accent1"/>
          </a:solidFill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2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3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0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2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3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0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2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3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0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2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3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0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2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3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0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1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3000" fill="hold"/>
                                        <p:tgtEl>
                                          <p:spTgt spid="819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6" name="Picture 10" descr="92855991_large_1442302_e5653f43074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4585" name="Picture 9" descr="0d26274af501f4e51923a6ed5e6591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85000" y="4005263"/>
            <a:ext cx="1995488" cy="2651125"/>
          </a:xfrm>
          <a:prstGeom prst="rect">
            <a:avLst/>
          </a:prstGeom>
          <a:noFill/>
        </p:spPr>
      </p:pic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7740650" cy="1143000"/>
          </a:xfrm>
        </p:spPr>
        <p:txBody>
          <a:bodyPr/>
          <a:lstStyle/>
          <a:p>
            <a:r>
              <a:rPr lang="ru-RU" sz="4000"/>
              <a:t>Выбери все устройства ввода информации</a:t>
            </a:r>
          </a:p>
        </p:txBody>
      </p:sp>
      <p:pic>
        <p:nvPicPr>
          <p:cNvPr id="24587" name="Picture 11" descr="90c3f70d7af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25" y="5994400"/>
            <a:ext cx="1152525" cy="863600"/>
          </a:xfrm>
          <a:prstGeom prst="rect">
            <a:avLst/>
          </a:prstGeom>
          <a:noFill/>
        </p:spPr>
      </p:pic>
      <p:pic>
        <p:nvPicPr>
          <p:cNvPr id="24588" name="Picture 12" descr="6131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816243">
            <a:off x="2627313" y="5589588"/>
            <a:ext cx="1655762" cy="919162"/>
          </a:xfrm>
          <a:prstGeom prst="rect">
            <a:avLst/>
          </a:prstGeom>
          <a:noFill/>
        </p:spPr>
      </p:pic>
      <p:pic>
        <p:nvPicPr>
          <p:cNvPr id="24589" name="Picture 13" descr="acer-eco-monitor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47455">
            <a:off x="1331913" y="3573463"/>
            <a:ext cx="1439862" cy="1327150"/>
          </a:xfrm>
          <a:prstGeom prst="rect">
            <a:avLst/>
          </a:prstGeom>
          <a:noFill/>
        </p:spPr>
      </p:pic>
      <p:pic>
        <p:nvPicPr>
          <p:cNvPr id="24590" name="Picture 14" descr="lazernii-printer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656964">
            <a:off x="5219700" y="3860800"/>
            <a:ext cx="1511300" cy="1458913"/>
          </a:xfrm>
          <a:prstGeom prst="rect">
            <a:avLst/>
          </a:prstGeom>
          <a:noFill/>
        </p:spPr>
      </p:pic>
      <p:pic>
        <p:nvPicPr>
          <p:cNvPr id="24591" name="Picture 15" descr="P90_front34l_on_cmyk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405282">
            <a:off x="4572000" y="5876925"/>
            <a:ext cx="1008063" cy="755650"/>
          </a:xfrm>
          <a:prstGeom prst="rect">
            <a:avLst/>
          </a:prstGeom>
          <a:noFill/>
        </p:spPr>
      </p:pic>
      <p:pic>
        <p:nvPicPr>
          <p:cNvPr id="24592" name="Picture 16" descr="pr_01_3859_max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1947183">
            <a:off x="2916238" y="4652963"/>
            <a:ext cx="863600" cy="792162"/>
          </a:xfrm>
          <a:prstGeom prst="rect">
            <a:avLst/>
          </a:prstGeom>
          <a:noFill/>
        </p:spPr>
      </p:pic>
      <p:pic>
        <p:nvPicPr>
          <p:cNvPr id="24593" name="Picture 17" descr="scayner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84888" y="5511800"/>
            <a:ext cx="1793875" cy="1346200"/>
          </a:xfrm>
          <a:prstGeom prst="rect">
            <a:avLst/>
          </a:prstGeom>
          <a:noFill/>
        </p:spPr>
      </p:pic>
      <p:pic>
        <p:nvPicPr>
          <p:cNvPr id="24594" name="Picture 18" descr="tmm640x640_37287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4868863"/>
            <a:ext cx="1081087" cy="987425"/>
          </a:xfrm>
          <a:prstGeom prst="rect">
            <a:avLst/>
          </a:prstGeom>
          <a:noFill/>
        </p:spPr>
      </p:pic>
      <p:pic>
        <p:nvPicPr>
          <p:cNvPr id="24595" name="Picture 19" descr="сс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076700"/>
            <a:ext cx="720725" cy="720725"/>
          </a:xfrm>
          <a:prstGeom prst="rect">
            <a:avLst/>
          </a:prstGeom>
          <a:noFill/>
        </p:spPr>
      </p:pic>
      <p:pic>
        <p:nvPicPr>
          <p:cNvPr id="24596" name="Picture 20" descr="см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5963" y="5300663"/>
            <a:ext cx="576262" cy="576262"/>
          </a:xfrm>
          <a:prstGeom prst="rect">
            <a:avLst/>
          </a:prstGeom>
          <a:noFill/>
        </p:spPr>
      </p:pic>
      <p:sp>
        <p:nvSpPr>
          <p:cNvPr id="24597" name="Text Box 21"/>
          <p:cNvSpPr txBox="1">
            <a:spLocks noChangeArrowheads="1"/>
          </p:cNvSpPr>
          <p:nvPr/>
        </p:nvSpPr>
        <p:spPr bwMode="auto">
          <a:xfrm>
            <a:off x="395288" y="1341438"/>
            <a:ext cx="3603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1</a:t>
            </a:r>
          </a:p>
        </p:txBody>
      </p:sp>
      <p:sp>
        <p:nvSpPr>
          <p:cNvPr id="24598" name="Text Box 22"/>
          <p:cNvSpPr txBox="1">
            <a:spLocks noChangeArrowheads="1"/>
          </p:cNvSpPr>
          <p:nvPr/>
        </p:nvSpPr>
        <p:spPr bwMode="auto">
          <a:xfrm>
            <a:off x="1547813" y="1412875"/>
            <a:ext cx="2873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2</a:t>
            </a:r>
          </a:p>
        </p:txBody>
      </p:sp>
      <p:sp>
        <p:nvSpPr>
          <p:cNvPr id="24601" name="Text Box 25"/>
          <p:cNvSpPr txBox="1">
            <a:spLocks noChangeArrowheads="1"/>
          </p:cNvSpPr>
          <p:nvPr/>
        </p:nvSpPr>
        <p:spPr bwMode="auto">
          <a:xfrm>
            <a:off x="4643438" y="1412875"/>
            <a:ext cx="3603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4</a:t>
            </a:r>
          </a:p>
        </p:txBody>
      </p:sp>
      <p:sp>
        <p:nvSpPr>
          <p:cNvPr id="24602" name="Text Box 26"/>
          <p:cNvSpPr txBox="1">
            <a:spLocks noChangeArrowheads="1"/>
          </p:cNvSpPr>
          <p:nvPr/>
        </p:nvSpPr>
        <p:spPr bwMode="auto">
          <a:xfrm>
            <a:off x="3400425" y="1412875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/>
              <a:t>3</a:t>
            </a:r>
          </a:p>
        </p:txBody>
      </p:sp>
      <p:sp>
        <p:nvSpPr>
          <p:cNvPr id="24603" name="Text Box 27"/>
          <p:cNvSpPr txBox="1">
            <a:spLocks noChangeArrowheads="1"/>
          </p:cNvSpPr>
          <p:nvPr/>
        </p:nvSpPr>
        <p:spPr bwMode="auto">
          <a:xfrm>
            <a:off x="6443663" y="1412875"/>
            <a:ext cx="2873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5</a:t>
            </a:r>
          </a:p>
        </p:txBody>
      </p:sp>
      <p:sp>
        <p:nvSpPr>
          <p:cNvPr id="24604" name="Text Box 28"/>
          <p:cNvSpPr txBox="1">
            <a:spLocks noChangeArrowheads="1"/>
          </p:cNvSpPr>
          <p:nvPr/>
        </p:nvSpPr>
        <p:spPr bwMode="auto">
          <a:xfrm>
            <a:off x="7956550" y="1412875"/>
            <a:ext cx="3603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6</a:t>
            </a:r>
          </a:p>
        </p:txBody>
      </p:sp>
      <p:sp>
        <p:nvSpPr>
          <p:cNvPr id="24605" name="AutoShape 29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8101013" y="188913"/>
            <a:ext cx="827087" cy="576262"/>
          </a:xfrm>
          <a:prstGeom prst="rightArrow">
            <a:avLst>
              <a:gd name="adj1" fmla="val 50000"/>
              <a:gd name="adj2" fmla="val 35882"/>
            </a:avLst>
          </a:prstGeom>
          <a:solidFill>
            <a:srgbClr val="003366"/>
          </a:solidFill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24606" name="AutoShape 30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8101013" y="188913"/>
            <a:ext cx="827087" cy="576262"/>
          </a:xfrm>
          <a:prstGeom prst="rightArrow">
            <a:avLst>
              <a:gd name="adj1" fmla="val 50000"/>
              <a:gd name="adj2" fmla="val 35882"/>
            </a:avLst>
          </a:prstGeom>
          <a:solidFill>
            <a:schemeClr val="accent1"/>
          </a:solidFill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5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64 -0.09745 C 0.01597 -0.17338 0.08993 -0.47662 0.11476 -0.55185 C 0.13959 -0.62708 0.13872 -0.55 0.14497 -0.54954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245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00" y="-26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9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45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52 -0.06064 C -0.054 -0.27361 -0.08264 -0.48171 -0.07986 -0.5655 C -0.07709 -0.6493 -0.02396 -0.56412 -0.0092 -0.56388 " pathEditMode="relative" rAng="0" ptsTypes="aaa">
                                      <p:cBhvr>
                                        <p:cTn id="11" dur="20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0" y="-2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8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45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81481E-6 C 0.01285 -0.19444 0.02743 -0.38657 0.04045 -0.46527 C 0.05347 -0.54398 0.06996 -0.4706 0.0776 -0.47199 " pathEditMode="relative" rAng="0" ptsTypes="aaa">
                                      <p:cBhvr>
                                        <p:cTn id="16" dur="2000" fill="hold"/>
                                        <p:tgtEl>
                                          <p:spTgt spid="245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00" y="-27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9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45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638 -0.09861 C -0.03906 -0.31644 -0.05225 -0.52917 -0.04496 -0.60973 C -0.03767 -0.69028 0.00487 -0.58797 0.01789 -0.58241 " pathEditMode="relative" rAng="0" ptsTypes="aaa">
                                      <p:cBhvr>
                                        <p:cTn id="21" dur="2000" fill="hold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0" y="-29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9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45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8 -0.0875 C 0.0309 -0.32431 0.04879 -0.54838 0.0658 -0.64074 C 0.08281 -0.7331 0.10712 -0.64167 0.11806 -0.6419 " pathEditMode="relative" rAng="0" ptsTypes="aaa">
                                      <p:cBhvr>
                                        <p:cTn id="26" dur="20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00" y="-32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8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45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6 -0.09259 C -0.0099 -0.22546 -0.01094 -0.36065 -0.00365 -0.39977 C 0.00365 -0.43889 0.02917 -0.34213 0.03767 -0.32708 " pathEditMode="relative" rAng="0" ptsTypes="aaa">
                                      <p:cBhvr>
                                        <p:cTn id="31" dur="2000" fill="hold"/>
                                        <p:tgtEl>
                                          <p:spTgt spid="245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0" y="-17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9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45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458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8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45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45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459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9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45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245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2459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9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45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45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459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90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92855991_large_1442302_e5653f43074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950913" y="136525"/>
            <a:ext cx="70770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000066"/>
                </a:solidFill>
                <a:latin typeface="Blackadder ITC" pitchFamily="82" charset="0"/>
              </a:rPr>
              <a:t>Убери лишнее устройство с поляны</a:t>
            </a:r>
          </a:p>
        </p:txBody>
      </p:sp>
      <p:pic>
        <p:nvPicPr>
          <p:cNvPr id="5127" name="Picture 7" descr="6131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734050"/>
            <a:ext cx="1692275" cy="862013"/>
          </a:xfrm>
          <a:prstGeom prst="rect">
            <a:avLst/>
          </a:prstGeom>
          <a:noFill/>
        </p:spPr>
      </p:pic>
      <p:pic>
        <p:nvPicPr>
          <p:cNvPr id="5129" name="Picture 9" descr="сс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25" y="4652963"/>
            <a:ext cx="865188" cy="865187"/>
          </a:xfrm>
          <a:prstGeom prst="rect">
            <a:avLst/>
          </a:prstGeom>
          <a:noFill/>
        </p:spPr>
      </p:pic>
      <p:pic>
        <p:nvPicPr>
          <p:cNvPr id="5130" name="Picture 10" descr="acer-eco-monitor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92275" y="3500438"/>
            <a:ext cx="1203325" cy="1223962"/>
          </a:xfrm>
          <a:prstGeom prst="rect">
            <a:avLst/>
          </a:prstGeom>
          <a:noFill/>
        </p:spPr>
      </p:pic>
      <p:pic>
        <p:nvPicPr>
          <p:cNvPr id="5131" name="Picture 11" descr="scayner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89207">
            <a:off x="4284663" y="4437063"/>
            <a:ext cx="1728787" cy="1296987"/>
          </a:xfrm>
          <a:prstGeom prst="rect">
            <a:avLst/>
          </a:prstGeom>
          <a:noFill/>
        </p:spPr>
      </p:pic>
      <p:pic>
        <p:nvPicPr>
          <p:cNvPr id="5135" name="Picture 15" descr="P90_front34l_on_cmyk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9700" y="5938838"/>
            <a:ext cx="1225550" cy="919162"/>
          </a:xfrm>
          <a:prstGeom prst="rect">
            <a:avLst/>
          </a:prstGeom>
          <a:noFill/>
        </p:spPr>
      </p:pic>
      <p:pic>
        <p:nvPicPr>
          <p:cNvPr id="5136" name="Picture 16" descr="90c3f70d7af1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86650" y="5373688"/>
            <a:ext cx="1657350" cy="1243012"/>
          </a:xfrm>
          <a:prstGeom prst="rect">
            <a:avLst/>
          </a:prstGeom>
          <a:noFill/>
        </p:spPr>
      </p:pic>
      <p:pic>
        <p:nvPicPr>
          <p:cNvPr id="5137" name="Picture 17" descr="см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37047">
            <a:off x="2555875" y="5589588"/>
            <a:ext cx="1042988" cy="1042987"/>
          </a:xfrm>
          <a:prstGeom prst="rect">
            <a:avLst/>
          </a:prstGeom>
          <a:noFill/>
        </p:spPr>
      </p:pic>
      <p:pic>
        <p:nvPicPr>
          <p:cNvPr id="5138" name="Picture 18" descr="NzhYJtqcrd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443663" y="2636838"/>
            <a:ext cx="2520950" cy="2349500"/>
          </a:xfrm>
          <a:prstGeom prst="rect">
            <a:avLst/>
          </a:prstGeom>
          <a:noFill/>
        </p:spPr>
      </p:pic>
      <p:sp>
        <p:nvSpPr>
          <p:cNvPr id="5139" name="AutoShape 19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8101013" y="188913"/>
            <a:ext cx="827087" cy="576262"/>
          </a:xfrm>
          <a:prstGeom prst="rightArrow">
            <a:avLst>
              <a:gd name="adj1" fmla="val 50000"/>
              <a:gd name="adj2" fmla="val 35882"/>
            </a:avLst>
          </a:prstGeom>
          <a:solidFill>
            <a:schemeClr val="accent1"/>
          </a:solidFill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51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51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51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51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51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51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7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91513" cy="1354137"/>
          </a:xfrm>
        </p:spPr>
        <p:txBody>
          <a:bodyPr/>
          <a:lstStyle/>
          <a:p>
            <a:r>
              <a:rPr lang="ru-RU" sz="4000"/>
              <a:t>Что нужно выбрать чтобы вывести напечатанный текст на бумагу</a:t>
            </a:r>
            <a:r>
              <a:rPr lang="en-US" sz="4000"/>
              <a:t>?</a:t>
            </a:r>
            <a:endParaRPr lang="ru-RU" sz="4000"/>
          </a:p>
        </p:txBody>
      </p:sp>
      <p:pic>
        <p:nvPicPr>
          <p:cNvPr id="14340" name="Picture 4" descr="96567366_81193213_large_bar_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3952875"/>
            <a:ext cx="3097212" cy="2905125"/>
          </a:xfrm>
          <a:prstGeom prst="rect">
            <a:avLst/>
          </a:prstGeom>
          <a:noFill/>
        </p:spPr>
      </p:pic>
      <p:pic>
        <p:nvPicPr>
          <p:cNvPr id="14341" name="Picture 5" descr="lazernii-printer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19475" y="4221163"/>
            <a:ext cx="2509838" cy="2636837"/>
          </a:xfrm>
          <a:prstGeom prst="rect">
            <a:avLst/>
          </a:prstGeom>
          <a:noFill/>
        </p:spPr>
      </p:pic>
      <p:pic>
        <p:nvPicPr>
          <p:cNvPr id="14342" name="Picture 6" descr="scayner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84888" y="3644900"/>
            <a:ext cx="2843212" cy="2420938"/>
          </a:xfrm>
          <a:prstGeom prst="rect">
            <a:avLst/>
          </a:prstGeom>
          <a:noFill/>
        </p:spPr>
      </p:pic>
      <p:pic>
        <p:nvPicPr>
          <p:cNvPr id="14343" name="Picture 7" descr="61310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88013" y="1557338"/>
            <a:ext cx="3455987" cy="1584325"/>
          </a:xfrm>
          <a:prstGeom prst="rect">
            <a:avLst/>
          </a:prstGeom>
          <a:noFill/>
        </p:spPr>
      </p:pic>
      <p:pic>
        <p:nvPicPr>
          <p:cNvPr id="14344" name="Picture 8" descr="projector_0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1844675"/>
            <a:ext cx="3103562" cy="2089150"/>
          </a:xfrm>
          <a:prstGeom prst="rect">
            <a:avLst/>
          </a:prstGeom>
          <a:noFill/>
        </p:spPr>
      </p:pic>
      <p:pic>
        <p:nvPicPr>
          <p:cNvPr id="14345" name="Picture 9" descr="ап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35375" y="2852738"/>
            <a:ext cx="1800225" cy="1428750"/>
          </a:xfrm>
          <a:prstGeom prst="rect">
            <a:avLst/>
          </a:prstGeom>
          <a:noFill/>
        </p:spPr>
      </p:pic>
      <p:sp>
        <p:nvSpPr>
          <p:cNvPr id="14346" name="AutoShape 10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8101013" y="188913"/>
            <a:ext cx="827087" cy="576262"/>
          </a:xfrm>
          <a:prstGeom prst="rightArrow">
            <a:avLst>
              <a:gd name="adj1" fmla="val 50000"/>
              <a:gd name="adj2" fmla="val 35882"/>
            </a:avLst>
          </a:prstGeom>
          <a:solidFill>
            <a:schemeClr val="accent1"/>
          </a:solidFill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3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434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3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43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43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43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5" name="Picture 5" descr="05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715250" cy="1143000"/>
          </a:xfrm>
        </p:spPr>
        <p:txBody>
          <a:bodyPr/>
          <a:lstStyle/>
          <a:p>
            <a:r>
              <a:rPr lang="ru-RU" sz="4000"/>
              <a:t>Найди все устройства вывода информации</a:t>
            </a: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2339975" y="1557338"/>
            <a:ext cx="3603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2</a:t>
            </a: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684213" y="1557338"/>
            <a:ext cx="361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/>
              <a:t>1</a:t>
            </a:r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 flipH="1">
            <a:off x="3852863" y="1557338"/>
            <a:ext cx="4333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3</a:t>
            </a:r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5435600" y="1557338"/>
            <a:ext cx="431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4</a:t>
            </a:r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7019925" y="1557338"/>
            <a:ext cx="2889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5</a:t>
            </a:r>
          </a:p>
        </p:txBody>
      </p:sp>
      <p:pic>
        <p:nvPicPr>
          <p:cNvPr id="25612" name="Picture 12" descr="acer-eco-monitor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5373688"/>
            <a:ext cx="1512887" cy="1220787"/>
          </a:xfrm>
          <a:prstGeom prst="rect">
            <a:avLst/>
          </a:prstGeom>
          <a:noFill/>
        </p:spPr>
      </p:pic>
      <p:pic>
        <p:nvPicPr>
          <p:cNvPr id="25613" name="Picture 13" descr="6131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35375" y="5373688"/>
            <a:ext cx="2016125" cy="1119187"/>
          </a:xfrm>
          <a:prstGeom prst="rect">
            <a:avLst/>
          </a:prstGeom>
          <a:noFill/>
        </p:spPr>
      </p:pic>
      <p:pic>
        <p:nvPicPr>
          <p:cNvPr id="25614" name="Picture 14" descr="сс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850" y="3933825"/>
            <a:ext cx="1150938" cy="1150938"/>
          </a:xfrm>
          <a:prstGeom prst="rect">
            <a:avLst/>
          </a:prstGeom>
          <a:noFill/>
        </p:spPr>
      </p:pic>
      <p:pic>
        <p:nvPicPr>
          <p:cNvPr id="25615" name="Picture 15" descr="tmm640x640_3728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95513" y="5516563"/>
            <a:ext cx="863600" cy="787400"/>
          </a:xfrm>
          <a:prstGeom prst="rect">
            <a:avLst/>
          </a:prstGeom>
          <a:noFill/>
        </p:spPr>
      </p:pic>
      <p:pic>
        <p:nvPicPr>
          <p:cNvPr id="25616" name="Picture 16" descr="lazernii-printer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850" y="2852738"/>
            <a:ext cx="1081088" cy="1081087"/>
          </a:xfrm>
          <a:prstGeom prst="rect">
            <a:avLst/>
          </a:prstGeom>
          <a:noFill/>
        </p:spPr>
      </p:pic>
      <p:pic>
        <p:nvPicPr>
          <p:cNvPr id="25617" name="Picture 17" descr="pr_01_3859_max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7175" y="4292600"/>
            <a:ext cx="1081088" cy="992188"/>
          </a:xfrm>
          <a:prstGeom prst="rect">
            <a:avLst/>
          </a:prstGeom>
          <a:noFill/>
        </p:spPr>
      </p:pic>
      <p:pic>
        <p:nvPicPr>
          <p:cNvPr id="25618" name="Picture 18" descr="см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68538" y="4149725"/>
            <a:ext cx="792162" cy="792163"/>
          </a:xfrm>
          <a:prstGeom prst="rect">
            <a:avLst/>
          </a:prstGeom>
          <a:noFill/>
        </p:spPr>
      </p:pic>
      <p:pic>
        <p:nvPicPr>
          <p:cNvPr id="25619" name="Picture 19" descr="projector_0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95513" y="3068638"/>
            <a:ext cx="1152525" cy="963612"/>
          </a:xfrm>
          <a:prstGeom prst="rect">
            <a:avLst/>
          </a:prstGeom>
          <a:noFill/>
        </p:spPr>
      </p:pic>
      <p:pic>
        <p:nvPicPr>
          <p:cNvPr id="25620" name="Picture 20" descr="90c3f70d7af1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40200" y="2924175"/>
            <a:ext cx="1223963" cy="917575"/>
          </a:xfrm>
          <a:prstGeom prst="rect">
            <a:avLst/>
          </a:prstGeom>
          <a:noFill/>
        </p:spPr>
      </p:pic>
      <p:sp>
        <p:nvSpPr>
          <p:cNvPr id="25621" name="AutoShap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8101013" y="188913"/>
            <a:ext cx="827087" cy="576262"/>
          </a:xfrm>
          <a:prstGeom prst="rightArrow">
            <a:avLst>
              <a:gd name="adj1" fmla="val 50000"/>
              <a:gd name="adj2" fmla="val 35882"/>
            </a:avLst>
          </a:prstGeom>
          <a:solidFill>
            <a:schemeClr val="accent1"/>
          </a:solidFill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6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 -0.06829 L 0.004 -0.1416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1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56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61 -0.06783 L 0.30729 -0.508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" y="-2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56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81 -0.07847 L 0.18125 -0.5090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" y="-2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1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56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43 -0.0912 L 0.13386 -0.1541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56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" y="-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1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56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34 -0.04074 L 0.26389 -0.3136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56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" y="-1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1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6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1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56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256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2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56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256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1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56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1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>Отгадай ребус и выбери правильный ответ</a:t>
            </a:r>
          </a:p>
        </p:txBody>
      </p:sp>
      <p:pic>
        <p:nvPicPr>
          <p:cNvPr id="26628" name="Picture 6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1628775"/>
            <a:ext cx="4824413" cy="1655763"/>
          </a:xfrm>
          <a:noFill/>
          <a:ln/>
        </p:spPr>
      </p:pic>
      <p:pic>
        <p:nvPicPr>
          <p:cNvPr id="26629" name="Picture 5" descr="56_4109484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25" y="4076700"/>
            <a:ext cx="2195513" cy="1728788"/>
          </a:xfrm>
          <a:prstGeom prst="rect">
            <a:avLst/>
          </a:prstGeom>
          <a:noFill/>
        </p:spPr>
      </p:pic>
      <p:pic>
        <p:nvPicPr>
          <p:cNvPr id="26630" name="Picture 6" descr="1167029_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71775" y="4221163"/>
            <a:ext cx="1655763" cy="1603375"/>
          </a:xfrm>
          <a:prstGeom prst="rect">
            <a:avLst/>
          </a:prstGeom>
          <a:noFill/>
        </p:spPr>
      </p:pic>
      <p:pic>
        <p:nvPicPr>
          <p:cNvPr id="26631" name="Picture 7" descr="Intel-Ivy-Bridge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7900" y="4149725"/>
            <a:ext cx="1892300" cy="1668463"/>
          </a:xfrm>
          <a:prstGeom prst="rect">
            <a:avLst/>
          </a:prstGeom>
          <a:noFill/>
        </p:spPr>
      </p:pic>
      <p:pic>
        <p:nvPicPr>
          <p:cNvPr id="26632" name="Picture 8" descr="acer-eco-monitor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72313" y="4149725"/>
            <a:ext cx="2071687" cy="2071688"/>
          </a:xfrm>
          <a:prstGeom prst="rect">
            <a:avLst/>
          </a:prstGeom>
          <a:noFill/>
        </p:spPr>
      </p:pic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5651500" y="1628775"/>
            <a:ext cx="1728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Ответ</a:t>
            </a:r>
          </a:p>
        </p:txBody>
      </p:sp>
      <p:sp>
        <p:nvSpPr>
          <p:cNvPr id="26634" name="AutoShape 10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8101013" y="188913"/>
            <a:ext cx="827087" cy="576262"/>
          </a:xfrm>
          <a:prstGeom prst="rightArrow">
            <a:avLst>
              <a:gd name="adj1" fmla="val 50000"/>
              <a:gd name="adj2" fmla="val 35882"/>
            </a:avLst>
          </a:prstGeom>
          <a:solidFill>
            <a:schemeClr val="accent1"/>
          </a:solidFill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6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434 -0.14375 C 0.17292 -0.23819 0.2915 -0.33241 0.30295 -0.37037 C 0.31441 -0.40833 0.15295 -0.37199 0.12292 -0.37222 " pathEditMode="relative" ptsTypes="aaA">
                                      <p:cBhvr>
                                        <p:cTn id="6" dur="2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3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66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66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3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66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266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30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66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266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29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92855991_large_1442302_e5653f43074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18487" cy="3097213"/>
          </a:xfrm>
        </p:spPr>
        <p:txBody>
          <a:bodyPr/>
          <a:lstStyle/>
          <a:p>
            <a:r>
              <a:rPr lang="ru-RU" sz="4000"/>
              <a:t>Кар - карыч любит слушать любимые песни</a:t>
            </a:r>
            <a:br>
              <a:rPr lang="ru-RU" sz="4000"/>
            </a:br>
            <a:r>
              <a:rPr lang="ru-RU" sz="4000"/>
              <a:t>на компьютере</a:t>
            </a:r>
            <a:br>
              <a:rPr lang="ru-RU" sz="4000"/>
            </a:br>
            <a:r>
              <a:rPr lang="ru-RU" sz="4000"/>
              <a:t>Без чего это не возможно</a:t>
            </a:r>
            <a:r>
              <a:rPr lang="en-US" sz="4000"/>
              <a:t>?</a:t>
            </a:r>
            <a:r>
              <a:rPr lang="ru-RU" sz="4000"/>
              <a:t/>
            </a:r>
            <a:br>
              <a:rPr lang="ru-RU" sz="4000"/>
            </a:br>
            <a:endParaRPr lang="ru-RU" sz="4000"/>
          </a:p>
        </p:txBody>
      </p:sp>
      <p:pic>
        <p:nvPicPr>
          <p:cNvPr id="16389" name="Picture 5" descr="i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9338" y="3789363"/>
            <a:ext cx="1905000" cy="1428750"/>
          </a:xfrm>
          <a:prstGeom prst="rect">
            <a:avLst/>
          </a:prstGeom>
          <a:noFill/>
        </p:spPr>
      </p:pic>
      <p:pic>
        <p:nvPicPr>
          <p:cNvPr id="16390" name="Picture 6" descr="P90_front34l_on_cmyk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2000"/>
            <a:grayscl/>
          </a:blip>
          <a:srcRect/>
          <a:stretch>
            <a:fillRect/>
          </a:stretch>
        </p:blipFill>
        <p:spPr bwMode="auto">
          <a:xfrm>
            <a:off x="179388" y="5445125"/>
            <a:ext cx="1368425" cy="1027113"/>
          </a:xfrm>
          <a:prstGeom prst="rect">
            <a:avLst/>
          </a:prstGeom>
          <a:noFill/>
          <a:effectLst>
            <a:outerShdw dist="35921" dir="2700000" algn="ctr" rotWithShape="0">
              <a:schemeClr val="accent1"/>
            </a:outerShdw>
          </a:effectLst>
        </p:spPr>
      </p:pic>
      <p:pic>
        <p:nvPicPr>
          <p:cNvPr id="16392" name="Picture 8" descr="см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909969">
            <a:off x="5724525" y="5157788"/>
            <a:ext cx="1008063" cy="936625"/>
          </a:xfrm>
          <a:prstGeom prst="rect">
            <a:avLst/>
          </a:prstGeom>
          <a:noFill/>
        </p:spPr>
      </p:pic>
      <p:pic>
        <p:nvPicPr>
          <p:cNvPr id="16393" name="Picture 9" descr="lazernii-printer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387297">
            <a:off x="6372225" y="3213100"/>
            <a:ext cx="2087563" cy="2087563"/>
          </a:xfrm>
          <a:prstGeom prst="rect">
            <a:avLst/>
          </a:prstGeom>
          <a:noFill/>
        </p:spPr>
      </p:pic>
      <p:pic>
        <p:nvPicPr>
          <p:cNvPr id="16394" name="Picture 10" descr="scayner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071117" flipV="1">
            <a:off x="1042988" y="3789363"/>
            <a:ext cx="2024062" cy="1450975"/>
          </a:xfrm>
          <a:prstGeom prst="rect">
            <a:avLst/>
          </a:prstGeom>
          <a:noFill/>
        </p:spPr>
      </p:pic>
      <p:pic>
        <p:nvPicPr>
          <p:cNvPr id="16395" name="Picture 11" descr="tmm640x640_37287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8F9F4"/>
              </a:clrFrom>
              <a:clrTo>
                <a:srgbClr val="F8F9F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59113" y="5157788"/>
            <a:ext cx="1582737" cy="1444625"/>
          </a:xfrm>
          <a:prstGeom prst="rect">
            <a:avLst/>
          </a:prstGeom>
          <a:noFill/>
        </p:spPr>
      </p:pic>
      <p:pic>
        <p:nvPicPr>
          <p:cNvPr id="16396" name="Picture 12" descr="049100ef24c8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08850" y="5621338"/>
            <a:ext cx="1649413" cy="1236662"/>
          </a:xfrm>
          <a:prstGeom prst="rect">
            <a:avLst/>
          </a:prstGeom>
          <a:noFill/>
        </p:spPr>
      </p:pic>
      <p:sp>
        <p:nvSpPr>
          <p:cNvPr id="16397" name="AutoShape 13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8101013" y="188913"/>
            <a:ext cx="827087" cy="576262"/>
          </a:xfrm>
          <a:prstGeom prst="rightArrow">
            <a:avLst>
              <a:gd name="adj1" fmla="val 50000"/>
              <a:gd name="adj2" fmla="val 35882"/>
            </a:avLst>
          </a:prstGeom>
          <a:solidFill>
            <a:schemeClr val="accent1"/>
          </a:solidFill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3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3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3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3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163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63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63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788</TotalTime>
  <Words>119</Words>
  <Application>Microsoft Office PowerPoint</Application>
  <PresentationFormat>Экран (4:3)</PresentationFormat>
  <Paragraphs>45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Оформление по умолчанию</vt:lpstr>
      <vt:lpstr>Тренажер  «Устройство компьютера»</vt:lpstr>
      <vt:lpstr>Помоги Крошу дойти до Ёжика и вручить ему подарок от друзей на День Рождения</vt:lpstr>
      <vt:lpstr>Презентация PowerPoint</vt:lpstr>
      <vt:lpstr>Выбери все устройства ввода информации</vt:lpstr>
      <vt:lpstr>Презентация PowerPoint</vt:lpstr>
      <vt:lpstr>Что нужно выбрать чтобы вывести напечатанный текст на бумагу?</vt:lpstr>
      <vt:lpstr>Найди все устройства вывода информации</vt:lpstr>
      <vt:lpstr>Отгадай ребус и выбери правильный ответ</vt:lpstr>
      <vt:lpstr>Кар - карыч любит слушать любимые песни на компьютере Без чего это не возможно? </vt:lpstr>
      <vt:lpstr>Убери лишнее </vt:lpstr>
      <vt:lpstr>Отгадай ребус и выбери правильный ответ</vt:lpstr>
      <vt:lpstr>Какое устройство поможет Пину играть в компьютерную игру </vt:lpstr>
      <vt:lpstr>Презентация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КАТЁНОК</dc:creator>
  <cp:lastModifiedBy>HP</cp:lastModifiedBy>
  <cp:revision>17</cp:revision>
  <dcterms:created xsi:type="dcterms:W3CDTF">2014-02-19T18:11:24Z</dcterms:created>
  <dcterms:modified xsi:type="dcterms:W3CDTF">2022-10-04T13:20:58Z</dcterms:modified>
</cp:coreProperties>
</file>