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9" r:id="rId4"/>
    <p:sldId id="259" r:id="rId5"/>
    <p:sldId id="260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7" autoAdjust="0"/>
    <p:restoredTop sz="94660"/>
  </p:normalViewPr>
  <p:slideViewPr>
    <p:cSldViewPr>
      <p:cViewPr>
        <p:scale>
          <a:sx n="76" d="100"/>
          <a:sy n="76" d="100"/>
        </p:scale>
        <p:origin x="-149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ACF18-4DD5-4DF6-A2D6-37577406537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71B7-7921-473C-81CB-1FEB4801F6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6585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09595-08D3-4985-B133-ED4439ACD32F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CC88-9F5A-4204-BC85-40DE68715D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12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2CC88-9F5A-4204-BC85-40DE68715D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2CC88-9F5A-4204-BC85-40DE68715D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33000" t="-10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6.png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3.jpeg"/><Relationship Id="rId4" Type="http://schemas.openxmlformats.org/officeDocument/2006/relationships/slide" Target="slide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4447" y="2250273"/>
            <a:ext cx="6215106" cy="2357454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Экскурсия </a:t>
            </a:r>
            <a:b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 кабинет информатики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Рисунок 6" descr="user-icons-np@2x.pn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647" y="6376666"/>
            <a:ext cx="473825" cy="5527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2500298" y="2571744"/>
            <a:ext cx="6072230" cy="2857520"/>
            <a:chOff x="2214546" y="2214554"/>
            <a:chExt cx="6072230" cy="2857520"/>
          </a:xfrm>
          <a:solidFill>
            <a:srgbClr val="00B050"/>
          </a:solidFill>
        </p:grpSpPr>
        <p:sp>
          <p:nvSpPr>
            <p:cNvPr id="9" name="Овал 8"/>
            <p:cNvSpPr/>
            <p:nvPr/>
          </p:nvSpPr>
          <p:spPr>
            <a:xfrm>
              <a:off x="2857488" y="2357430"/>
              <a:ext cx="5429288" cy="2714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143240" y="2714620"/>
              <a:ext cx="642942" cy="35719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 rot="390273">
              <a:off x="2500298" y="2428868"/>
              <a:ext cx="428628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214546" y="2214554"/>
              <a:ext cx="214314" cy="1428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71934" y="3058255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Привет! Меня зовут Настя! </a:t>
            </a:r>
          </a:p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Я учусь работать на компьютере. </a:t>
            </a:r>
          </a:p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Я не знаю, как себя вести</a:t>
            </a:r>
          </a:p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 в кабинете информатики.</a:t>
            </a:r>
          </a:p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Помоги мне!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883957fc9e924312b7bcf7120280fb1b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77201" y="-1"/>
            <a:ext cx="314909" cy="357167"/>
          </a:xfrm>
          <a:prstGeom prst="rect">
            <a:avLst/>
          </a:prstGeom>
        </p:spPr>
      </p:pic>
      <p:sp>
        <p:nvSpPr>
          <p:cNvPr id="16" name="Скругленный прямоугольник 15">
            <a:hlinkClick r:id="rId5" action="ppaction://hlinksldjump"/>
          </p:cNvPr>
          <p:cNvSpPr/>
          <p:nvPr/>
        </p:nvSpPr>
        <p:spPr>
          <a:xfrm>
            <a:off x="8001024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далее</a:t>
            </a:r>
            <a:endParaRPr lang="ru-RU" dirty="0"/>
          </a:p>
        </p:txBody>
      </p:sp>
      <p:pic>
        <p:nvPicPr>
          <p:cNvPr id="18" name="Содержимое 17" descr="pngwing.com.pn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0" y="928670"/>
            <a:ext cx="2714644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5918" y="5719782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kk-KZ" sz="2400" dirty="0" smtClean="0"/>
              <a:t>Кабинет специально обороудован. Здесь находятся компьютеры.</a:t>
            </a:r>
            <a:endParaRPr lang="ru-RU" sz="2400" dirty="0"/>
          </a:p>
        </p:txBody>
      </p:sp>
      <p:pic>
        <p:nvPicPr>
          <p:cNvPr id="5" name="Содержимое 4" descr="9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930" r="17930"/>
          <a:stretch>
            <a:fillRect/>
          </a:stretch>
        </p:blipFill>
        <p:spPr>
          <a:xfrm>
            <a:off x="1214414" y="500042"/>
            <a:ext cx="6500858" cy="4875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883957fc9e924312b7bcf7120280fb1b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77201" y="-1"/>
            <a:ext cx="314909" cy="357167"/>
          </a:xfrm>
          <a:prstGeom prst="rect">
            <a:avLst/>
          </a:prstGeom>
        </p:spPr>
      </p:pic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8001024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285860"/>
            <a:ext cx="8572560" cy="785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k-K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 кабинете информатики нельзя шуметь, бегать и прыгать!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78515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/>
              <a:t>В кабинете информатики важно соблюдать </a:t>
            </a:r>
          </a:p>
          <a:p>
            <a:r>
              <a:rPr lang="kk-KZ" sz="3200" dirty="0" smtClean="0"/>
              <a:t> Правила безопасности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214554"/>
            <a:ext cx="8572560" cy="785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k-K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Аккуратно нажимай на клавиши и щелкай мышкой!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3214686"/>
            <a:ext cx="8572560" cy="785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k-K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Не трогай экран руками!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4214818"/>
            <a:ext cx="8572560" cy="785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k-K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Руки должны быть чистыми и сухими!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5214950"/>
            <a:ext cx="8572560" cy="785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k-K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Не трогай провода!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Рисунок 8" descr="883957fc9e924312b7bcf7120280fb1b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77201" y="-1"/>
            <a:ext cx="314909" cy="357167"/>
          </a:xfrm>
          <a:prstGeom prst="rect">
            <a:avLst/>
          </a:prstGeom>
        </p:spPr>
      </p:pic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8001024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далее</a:t>
            </a:r>
            <a:endParaRPr lang="ru-RU" dirty="0"/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214282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914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914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914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914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91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.png">
            <a:hlinkClick r:id="" action="ppaction://noaction">
              <a:snd r:embed="rId2" name="whoosh.wav"/>
            </a:hlinkClick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51385" y="2428868"/>
            <a:ext cx="3020549" cy="3071834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970726" y="210901"/>
            <a:ext cx="7202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4000" dirty="0" smtClean="0"/>
              <a:t>Правила работы на компьютере</a:t>
            </a:r>
            <a:endParaRPr lang="ru-RU" sz="4000" dirty="0"/>
          </a:p>
        </p:txBody>
      </p:sp>
      <p:pic>
        <p:nvPicPr>
          <p:cNvPr id="13" name="Рисунок 12" descr="883957fc9e924312b7bcf7120280fb1b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77201" y="-1"/>
            <a:ext cx="314909" cy="357167"/>
          </a:xfrm>
          <a:prstGeom prst="rect">
            <a:avLst/>
          </a:prstGeom>
        </p:spPr>
      </p:pic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8001024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далее</a:t>
            </a:r>
            <a:endParaRPr lang="ru-RU" dirty="0"/>
          </a:p>
        </p:txBody>
      </p:sp>
      <p:sp>
        <p:nvSpPr>
          <p:cNvPr id="15" name="Скругленный прямоугольник 14">
            <a:hlinkClick r:id="rId7" action="ppaction://hlinksldjump"/>
          </p:cNvPr>
          <p:cNvSpPr/>
          <p:nvPr/>
        </p:nvSpPr>
        <p:spPr>
          <a:xfrm>
            <a:off x="214282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назад</a:t>
            </a:r>
            <a:endParaRPr lang="ru-RU" dirty="0"/>
          </a:p>
        </p:txBody>
      </p:sp>
      <p:pic>
        <p:nvPicPr>
          <p:cNvPr id="9" name="Рисунок 8" descr="1.png">
            <a:hlinkClick r:id="" action="ppaction://noaction">
              <a:snd r:embed="rId8" name="applause.wav"/>
            </a:hlinkClick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5072066" y="2428868"/>
            <a:ext cx="3071834" cy="3071834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48825" y="1000108"/>
            <a:ext cx="8446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200" dirty="0" smtClean="0"/>
              <a:t>Как нужно правильно сидеть за компьютером?</a:t>
            </a:r>
          </a:p>
          <a:p>
            <a:pPr algn="ctr"/>
            <a:r>
              <a:rPr lang="kk-KZ" sz="3200" dirty="0" smtClean="0"/>
              <a:t> Проверь себя нажав на картинку.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.png">
            <a:hlinkClick r:id="" action="ppaction://noaction">
              <a:snd r:embed="rId2" name="whoosh.wav"/>
            </a:hlinkClick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92725" y="2443952"/>
            <a:ext cx="3122085" cy="285752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970726" y="71414"/>
            <a:ext cx="7202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4000" dirty="0" smtClean="0"/>
              <a:t>Правила работы на компьютере</a:t>
            </a:r>
            <a:endParaRPr lang="ru-RU" sz="4000" dirty="0"/>
          </a:p>
        </p:txBody>
      </p:sp>
      <p:pic>
        <p:nvPicPr>
          <p:cNvPr id="7" name="Рисунок 6" descr="883957fc9e924312b7bcf7120280fb1b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77201" y="-1"/>
            <a:ext cx="314909" cy="35716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8001024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далее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6357958"/>
            <a:ext cx="928694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назад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8825" y="857232"/>
            <a:ext cx="8446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200" dirty="0" smtClean="0"/>
              <a:t>Как нужно правильно сидеть за компьютером?</a:t>
            </a:r>
          </a:p>
          <a:p>
            <a:pPr algn="ctr"/>
            <a:r>
              <a:rPr lang="kk-KZ" sz="3200" dirty="0" smtClean="0"/>
              <a:t> Проверь себя нажав на картинку.</a:t>
            </a:r>
            <a:endParaRPr lang="ru-RU" sz="3200" dirty="0"/>
          </a:p>
        </p:txBody>
      </p:sp>
      <p:pic>
        <p:nvPicPr>
          <p:cNvPr id="14" name="Рисунок 13" descr="233.png">
            <a:hlinkClick r:id="" action="ppaction://noaction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000628" y="2428868"/>
            <a:ext cx="3071834" cy="2887689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129</Words>
  <Application>Microsoft Office PowerPoint</Application>
  <PresentationFormat>Экран (4:3)</PresentationFormat>
  <Paragraphs>30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Экскурсия  в кабинет информатики</vt:lpstr>
      <vt:lpstr>Слайд 2</vt:lpstr>
      <vt:lpstr>Кабинет специально обороудован. Здесь находятся компьютеры.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</dc:title>
  <dc:creator>Admin</dc:creator>
  <cp:lastModifiedBy>User</cp:lastModifiedBy>
  <cp:revision>7</cp:revision>
  <dcterms:created xsi:type="dcterms:W3CDTF">2021-02-06T04:32:29Z</dcterms:created>
  <dcterms:modified xsi:type="dcterms:W3CDTF">2021-10-12T09:32:15Z</dcterms:modified>
</cp:coreProperties>
</file>