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3104"/>
    <a:srgbClr val="452103"/>
    <a:srgbClr val="005250"/>
    <a:srgbClr val="660033"/>
    <a:srgbClr val="FFCCCC"/>
    <a:srgbClr val="7400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316FB-E915-43F1-BE1C-0708A48DC175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A66DC-D57D-4513-A49A-212C9F3B3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lltheloads.com/uploads/posts/2009-12/835498692-rossiyskaya-simvolika-gerb-flag-gimn-2011-dvd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http://comkino.com/uploads/posts/2011-07/1311151804_fisudw2nezvr86a.jpe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proshkolu.ru/content/media/pic/std/3000000/2319000/2318773-c0d6d0b6a71f74e4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hyperlink" Target="http://s017.radikal.ru/i421/1111/34/a03fc663b9b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img0.liveinternet.ru/images/attach/c/3/77/254/77254842_4000491_GKChP_6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jplus.ru/img4/b/a/bakushinskaya/1991_099w.jp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newreporter.org/wp-content/uploads/2011/08/SSSR_4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shgpi.edu.ru/biblioteka/forum/img/nashi_daty/Yeltsin_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hyperlink" Target="http://img263.imageshack.us/img263/634/800afec9a95a91f0007afef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old.novayagazeta.ru/ai/article.804722/pics.2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hyperlink" Target="http://chitavod.ru/wp-content/uploads/2012/05/mihalkov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g1.liveinternet.ru/images/attach/c/2/84/147/84147343_Gimn_Rossii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1/62/685/62685781_13dfb9__0f041a87c51.jpg" TargetMode="External"/><Relationship Id="rId13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12" Type="http://schemas.openxmlformats.org/officeDocument/2006/relationships/hyperlink" Target="http://m.ruvr.ru/data/738/128/1235/hram.jpg" TargetMode="External"/><Relationship Id="rId2" Type="http://schemas.openxmlformats.org/officeDocument/2006/relationships/hyperlink" Target="http://cs316325.userapi.com/v316325086/117e/uQbp8zVvXjM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avmir.ru/wp-content/uploads/2011/06/pod-zvezd.jpg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hyperlink" Target="http://wallpapers.photobase.ru/nature/1280/02.jpg" TargetMode="External"/><Relationship Id="rId4" Type="http://schemas.openxmlformats.org/officeDocument/2006/relationships/hyperlink" Target="http://www.crys.ras.ru/EMMM07/Moscow-river.jpg" TargetMode="External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-fotki.yandex.ru/get/5905/med-yuliya.194/0_57cfa_840ebfbd_X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img0.liveinternet.ru/images/attach/c/0/53/724/53724464_1263375334_grozniy4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territa.ru/_ph/898/2/714783837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018.radikal.ru/i500/1202/2f/a32c7f861375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img_url=www.lgpp.petrobrigada.ru/photo/b02_11.JPG&amp;iorient=&amp;icolor=&amp;p=3&amp;site=&amp;text=%D0%9F%D0%95%D0%A2%D0%A0%201%20%D0%9F%D0%95%D0%A0%D0%95%D0%94%20%D0%93%D0%92%D0%90%D0%A0%D0%94%D0%95%D0%99%D0%A6%D0%90%D0%9C%D0%98%20%D0%9F%D0%A0%D0%95%D0%9E%D0%91%D0%A0%D0%90%D0%96%D0%95%D0%9D%D0%A1%D0%9A%D0%9E%D0%93%D0%9E%20%D0%9F%D0%9E%D0%9B%D0%9A%D0%90&amp;wp=&amp;pos=114&amp;isize=&amp;type=&amp;recent=&amp;rpt=simage&amp;itype=&amp;nojs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iles.pobeda.ru/music/entsiklopedia/marshi/preobr_polk-1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hyperlink" Target="http://www.warstar.info/glinka_russky_army_kostjum/62_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gallerix.ru/pic/Hermitage-5/image/glrx-424783325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hyperlink" Target="http://noblerussia.files.wordpress.com/2010/08/russia-coa1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jvkteacher.narod.ru/image_ukrain/ukrain55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vandeya.ru/wp-content/uploads/2012/05/1317990360_dc4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estival.1september.ru/files/articles/31/3141/314165/image18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pravmir.ru/wp-content/uploads/2009/07/nikolay2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f/fb/Vremenniy_komitet_gozdumy_1917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hyperlink" Target="http://img383.imageshack.us/img383/3339/leninserovqm0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www.lvolodarsky.ru/wp-content/gallery/books/pervoe-porajenie-stalina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ereprava.org/uploads/posts/1339487619_avtory-gimna-sssr-g.g.-el-registan-a.v.-aleksandrov-s.v.-mihalkov.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radosvet.net/uploads/posts/2010-02/1265256555_27155091-7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57018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История Гимна 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Р О С С И 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alltheloads.com/uploads/posts/2009-12/835498692-rossiyskaya-simvolika-gerb-flag-gimn-2011-dv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 b="9599"/>
          <a:stretch>
            <a:fillRect/>
          </a:stretch>
        </p:blipFill>
        <p:spPr bwMode="auto">
          <a:xfrm>
            <a:off x="0" y="1970913"/>
            <a:ext cx="3912929" cy="4887087"/>
          </a:xfrm>
          <a:prstGeom prst="rect">
            <a:avLst/>
          </a:prstGeom>
          <a:noFill/>
        </p:spPr>
      </p:pic>
      <p:pic>
        <p:nvPicPr>
          <p:cNvPr id="1028" name="Picture 4" descr="http://comkino.com/uploads/posts/2011-07/1311151804_fisudw2nezvr86a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 b="8590"/>
          <a:stretch>
            <a:fillRect/>
          </a:stretch>
        </p:blipFill>
        <p:spPr bwMode="auto">
          <a:xfrm>
            <a:off x="3995936" y="2204864"/>
            <a:ext cx="4962525" cy="3482679"/>
          </a:xfrm>
          <a:prstGeom prst="rect">
            <a:avLst/>
          </a:prstGeom>
          <a:solidFill>
            <a:srgbClr val="FFCCCC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0"/>
            <a:ext cx="6156176" cy="18448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Гимн СССР вообще не нравился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Н. С. Хрущеву и поэтому с 1955 года гимн СССР всегда и  всюду исполнялся без слов.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5364088" cy="2304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Сменивший его Л. И. Брежнев решил, что гимну СССР неудобно существовать без слов и отдал распоряжение об исправлении существующего текста. С 1 сентября 1977 года было введено повсеместное исполнение Гимна Советского Союза с новыми словами.</a:t>
            </a:r>
          </a:p>
          <a:p>
            <a:endParaRPr lang="ru-RU" sz="2400" dirty="0"/>
          </a:p>
        </p:txBody>
      </p:sp>
      <p:pic>
        <p:nvPicPr>
          <p:cNvPr id="22530" name="Picture 2" descr="http://www.proshkolu.ru/content/media/pic/std/3000000/2319000/2318773-c0d6d0b6a71f74e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2778354" cy="3933056"/>
          </a:xfrm>
          <a:prstGeom prst="rect">
            <a:avLst/>
          </a:prstGeom>
          <a:noFill/>
        </p:spPr>
      </p:pic>
      <p:pic>
        <p:nvPicPr>
          <p:cNvPr id="22532" name="Picture 4" descr="http://s017.radikal.ru/i421/1111/34/a03fc663b9b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 b="14488"/>
          <a:stretch>
            <a:fillRect/>
          </a:stretch>
        </p:blipFill>
        <p:spPr bwMode="auto">
          <a:xfrm>
            <a:off x="5436096" y="1988840"/>
            <a:ext cx="3530532" cy="4472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5076056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8000" b="1" dirty="0" smtClean="0">
                <a:solidFill>
                  <a:srgbClr val="C00000"/>
                </a:solidFill>
              </a:rPr>
              <a:t>1991 год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</a:rPr>
              <a:t>Распад Советского Союза и </a:t>
            </a: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</a:rPr>
              <a:t>кардинальные политические изменения потребовали новой Государственной символики.</a:t>
            </a:r>
          </a:p>
          <a:p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</a:rPr>
              <a:t> В конце 1993 года </a:t>
            </a:r>
            <a:r>
              <a:rPr lang="ru-RU" sz="3400" b="1" dirty="0" smtClean="0">
                <a:solidFill>
                  <a:srgbClr val="2C3616"/>
                </a:solidFill>
              </a:rPr>
              <a:t>указом</a:t>
            </a: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</a:rPr>
              <a:t> Президента </a:t>
            </a:r>
          </a:p>
          <a:p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</a:rPr>
              <a:t>Б.Н. Ельцина в качестве гимна </a:t>
            </a: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</a:rPr>
              <a:t>РФ была утверждена мелодия "Патриотической песни" М.И. Глинки. Текста у гимна не было. </a:t>
            </a:r>
          </a:p>
          <a:p>
            <a:endParaRPr lang="ru-RU" dirty="0"/>
          </a:p>
        </p:txBody>
      </p:sp>
      <p:pic>
        <p:nvPicPr>
          <p:cNvPr id="24586" name="Picture 10" descr="http://img0.liveinternet.ru/images/attach/c/3/77/254/77254842_4000491_GKChP_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-1"/>
            <a:ext cx="3515569" cy="2618539"/>
          </a:xfrm>
          <a:prstGeom prst="rect">
            <a:avLst/>
          </a:prstGeom>
          <a:noFill/>
        </p:spPr>
      </p:pic>
      <p:pic>
        <p:nvPicPr>
          <p:cNvPr id="24588" name="Picture 12" descr="http://newreporter.org/wp-content/uploads/2011/08/SSSR_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1268760"/>
            <a:ext cx="5112568" cy="3357220"/>
          </a:xfrm>
          <a:prstGeom prst="rect">
            <a:avLst/>
          </a:prstGeom>
          <a:noFill/>
        </p:spPr>
      </p:pic>
      <p:pic>
        <p:nvPicPr>
          <p:cNvPr id="24590" name="Picture 14" descr="http://www.ljplus.ru/img4/b/a/bakushinskaya/1991_099w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73746" y="2708920"/>
            <a:ext cx="3528392" cy="2388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645024"/>
            <a:ext cx="3816424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Б.Н.Ельцин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509120"/>
            <a:ext cx="8640960" cy="23488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«Патриотическая песня» М.И.Глинки, как Гимн России существовала, без слов, более десяти лет.</a:t>
            </a:r>
          </a:p>
          <a:p>
            <a:endParaRPr lang="ru-RU" dirty="0"/>
          </a:p>
        </p:txBody>
      </p:sp>
      <p:pic>
        <p:nvPicPr>
          <p:cNvPr id="23554" name="Picture 2" descr="http://shgpi.edu.ru/biblioteka/forum/img/nashi_daty/Yeltsin_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543175" cy="3810000"/>
          </a:xfrm>
          <a:prstGeom prst="rect">
            <a:avLst/>
          </a:prstGeom>
          <a:noFill/>
        </p:spPr>
      </p:pic>
      <p:pic>
        <p:nvPicPr>
          <p:cNvPr id="23556" name="Picture 4" descr="http://img263.imageshack.us/img263/634/800afec9a95a91f0007afef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00550" y="0"/>
            <a:ext cx="47434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0"/>
            <a:ext cx="6228184" cy="1628800"/>
          </a:xfrm>
        </p:spPr>
        <p:txBody>
          <a:bodyPr>
            <a:normAutofit fontScale="90000"/>
          </a:bodyPr>
          <a:lstStyle/>
          <a:p>
            <a:r>
              <a:rPr lang="ru-RU" sz="3400" u="sng" dirty="0" smtClean="0"/>
              <a:t>2000 год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8 декабря 2000 г. Был утвержден Государственный Федеральный закон о гимне РФ , а 25 декабря 2000 г. его подписал президент Российской Федерации В.В. Путин.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21424"/>
            <a:ext cx="9144000" cy="1536576"/>
          </a:xfrm>
        </p:spPr>
        <p:txBody>
          <a:bodyPr>
            <a:normAutofit fontScale="92500" lnSpcReduction="20000"/>
          </a:bodyPr>
          <a:lstStyle/>
          <a:p>
            <a:r>
              <a:rPr lang="ru-RU" sz="3900" b="1" i="1" dirty="0" smtClean="0">
                <a:solidFill>
                  <a:srgbClr val="74002F"/>
                </a:solidFill>
              </a:rPr>
              <a:t>«Главное - чтобы гимн мог спеть любой живущий в нашей стране человек.»</a:t>
            </a:r>
          </a:p>
          <a:p>
            <a:r>
              <a:rPr lang="ru-RU" b="1" i="1" dirty="0" smtClean="0">
                <a:solidFill>
                  <a:srgbClr val="74002F"/>
                </a:solidFill>
              </a:rPr>
              <a:t>                                                             В.Я.Брюсов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5602" name="Picture 2" descr="http://old.novayagazeta.ru/ai/article.804722/pics.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819400" cy="3810000"/>
          </a:xfrm>
          <a:prstGeom prst="rect">
            <a:avLst/>
          </a:prstGeom>
          <a:noFill/>
        </p:spPr>
      </p:pic>
      <p:pic>
        <p:nvPicPr>
          <p:cNvPr id="25604" name="Picture 4" descr="http://chitavod.ru/wp-content/uploads/2012/05/mihalko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07903" y="1700808"/>
            <a:ext cx="5297557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1.liveinternet.ru/images/attach/c/2/84/147/84147343_Gimn_Rossi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1611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cs316325.userapi.com/v316325086/117e/uQbp8zVvXj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7658" name="Picture 10" descr="http://www.crys.ras.ru/EMMM07/Moscow-riv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136192"/>
            <a:ext cx="3635896" cy="2721807"/>
          </a:xfrm>
          <a:prstGeom prst="rect">
            <a:avLst/>
          </a:prstGeom>
          <a:noFill/>
        </p:spPr>
      </p:pic>
      <p:pic>
        <p:nvPicPr>
          <p:cNvPr id="27662" name="Picture 14" descr="http://www.pravmir.ru/wp-content/uploads/2011/06/pod-zvez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96136" y="-459431"/>
            <a:ext cx="3347864" cy="2506187"/>
          </a:xfrm>
          <a:prstGeom prst="rect">
            <a:avLst/>
          </a:prstGeom>
          <a:noFill/>
        </p:spPr>
      </p:pic>
      <p:pic>
        <p:nvPicPr>
          <p:cNvPr id="27664" name="Picture 16" descr="http://img0.liveinternet.ru/images/attach/c/1/62/685/62685781_13dfb9__0f041a87c5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" y="-675456"/>
            <a:ext cx="3563888" cy="2667902"/>
          </a:xfrm>
          <a:prstGeom prst="rect">
            <a:avLst/>
          </a:prstGeom>
          <a:noFill/>
        </p:spPr>
      </p:pic>
      <p:pic>
        <p:nvPicPr>
          <p:cNvPr id="27666" name="Picture 18" descr="http://wallpapers.photobase.ru/nature/1280/0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724128" y="4122102"/>
            <a:ext cx="3419872" cy="2735898"/>
          </a:xfrm>
          <a:prstGeom prst="rect">
            <a:avLst/>
          </a:prstGeom>
          <a:noFill/>
        </p:spPr>
      </p:pic>
      <p:pic>
        <p:nvPicPr>
          <p:cNvPr id="8" name="Picture 8" descr="http://m.ruvr.ru/data/738/128/1235/hram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059832" y="1988840"/>
            <a:ext cx="2938061" cy="2199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0"/>
            <a:ext cx="4211960" cy="6858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5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en-US" sz="35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XV</a:t>
            </a:r>
            <a:r>
              <a:rPr lang="ru-RU" sz="35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веке московский князь Иван III Васильевич создал профессиональный хор "государевых певчих дьяков". </a:t>
            </a:r>
          </a:p>
          <a:p>
            <a:pPr lvl="0"/>
            <a:r>
              <a:rPr lang="ru-RU" sz="35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Этот хор исполнял духовные песнопения </a:t>
            </a:r>
            <a:r>
              <a:rPr lang="ru-RU" sz="35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гимнического</a:t>
            </a:r>
            <a:r>
              <a:rPr lang="ru-RU" sz="35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характера во время церковных праздников, царских величаний и других событий общегосударственной значимости.</a:t>
            </a:r>
            <a:endParaRPr lang="ru-RU" sz="35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17410" name="Picture 2" descr="http://img-fotki.yandex.ru/get/5905/med-yuliya.194/0_57cfa_840ebfbd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8624" y="3645024"/>
            <a:ext cx="4591196" cy="3212976"/>
          </a:xfrm>
          <a:prstGeom prst="rect">
            <a:avLst/>
          </a:prstGeom>
          <a:noFill/>
        </p:spPr>
      </p:pic>
      <p:pic>
        <p:nvPicPr>
          <p:cNvPr id="6" name="Picture 6" descr="http://img0.liveinternet.ru/images/attach/c/0/53/724/53724464_1263375334_grozniy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99592" y="47191"/>
            <a:ext cx="3096344" cy="3528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0"/>
            <a:ext cx="1584176" cy="1080121"/>
          </a:xfrm>
        </p:spPr>
        <p:txBody>
          <a:bodyPr>
            <a:noAutofit/>
          </a:bodyPr>
          <a:lstStyle/>
          <a:p>
            <a:pPr algn="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ПЕТР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4427984" cy="2996952"/>
          </a:xfrm>
        </p:spPr>
        <p:txBody>
          <a:bodyPr>
            <a:noAutofit/>
          </a:bodyPr>
          <a:lstStyle/>
          <a:p>
            <a:r>
              <a:rPr lang="ru-RU" sz="1810" b="1" dirty="0" smtClean="0">
                <a:solidFill>
                  <a:schemeClr val="accent4">
                    <a:lumMod val="50000"/>
                  </a:schemeClr>
                </a:solidFill>
              </a:rPr>
              <a:t>Первое появление на Руси музыкальных произведений </a:t>
            </a:r>
            <a:r>
              <a:rPr lang="ru-RU" sz="1810" b="1" dirty="0" err="1" smtClean="0">
                <a:solidFill>
                  <a:schemeClr val="accent4">
                    <a:lumMod val="50000"/>
                  </a:schemeClr>
                </a:solidFill>
              </a:rPr>
              <a:t>официально-гимнического</a:t>
            </a:r>
            <a:r>
              <a:rPr lang="ru-RU" sz="1810" b="1" dirty="0" smtClean="0">
                <a:solidFill>
                  <a:schemeClr val="accent4">
                    <a:lumMod val="50000"/>
                  </a:schemeClr>
                </a:solidFill>
              </a:rPr>
              <a:t> характера</a:t>
            </a:r>
            <a:r>
              <a:rPr lang="en-US" sz="181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10" b="1" dirty="0" smtClean="0">
                <a:solidFill>
                  <a:schemeClr val="accent4">
                    <a:lumMod val="50000"/>
                  </a:schemeClr>
                </a:solidFill>
              </a:rPr>
              <a:t> наблюдается в начале 18-го века во времена правления Петра.  Произведением,   которое стало восприниматься, как музыкальный символ могущества России стал "Марш Лейб-гвардии Преображенского полка", созданный в 20-е-30-е годы 18 века неизвестным автором. </a:t>
            </a:r>
            <a:endParaRPr lang="ru-RU" sz="181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9460" name="Picture 4" descr="http://www.territa.ru/_ph/898/2/71478383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943225" cy="3810000"/>
          </a:xfrm>
          <a:prstGeom prst="rect">
            <a:avLst/>
          </a:prstGeom>
          <a:noFill/>
        </p:spPr>
      </p:pic>
      <p:pic>
        <p:nvPicPr>
          <p:cNvPr id="19462" name="Picture 6" descr="http://im4-tub-ru.yandex.net/i?id=159751551-2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984" y="0"/>
            <a:ext cx="4716016" cy="3144010"/>
          </a:xfrm>
          <a:prstGeom prst="rect">
            <a:avLst/>
          </a:prstGeom>
          <a:noFill/>
        </p:spPr>
      </p:pic>
      <p:pic>
        <p:nvPicPr>
          <p:cNvPr id="19464" name="Picture 8" descr="http://s018.radikal.ru/i500/1202/2f/a32c7f86137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60031" y="3501008"/>
            <a:ext cx="4683969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4048" y="-89053"/>
            <a:ext cx="3888432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Знают турки нас и шведы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 про нас известен свет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На сраженья, на победы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Нас всегда сам Царь ведет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C нами труд Он разделяет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Перед нами Он в боях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Счастьем всяк из нас считает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Умереть в Его глазах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Твёрд наш штык четырехгранный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Голос чести не замолк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Так пойдем вперед мы славно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Грудью первый русский полк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Государям по присяге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Верным полк наш был всегда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 поле брани не робея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Грудью служит он всегда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Преображенцы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удалые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Рады тешить мы царя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 потешные былые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Славны будут век Ура!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http://files.pobeda.ru/music/entsiklopedia/marshi/preobr_polk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-1"/>
            <a:ext cx="3168351" cy="3487973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http://www.warstar.info/glinka_russky_army_kostjum/62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8449" y="3645024"/>
            <a:ext cx="4724465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allerix.ru/pic/Hermitage-5/image/glrx-42478332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0"/>
            <a:ext cx="3272510" cy="4168802"/>
          </a:xfrm>
          <a:prstGeom prst="rect">
            <a:avLst/>
          </a:prstGeom>
          <a:noFill/>
        </p:spPr>
      </p:pic>
      <p:pic>
        <p:nvPicPr>
          <p:cNvPr id="17412" name="Picture 4" descr="http://noblerussia.files.wordpress.com/2010/08/russia-coa1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4088" y="-1"/>
            <a:ext cx="3528392" cy="4276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4195780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XIX веке потребность в Государственном Гимне Российской Империи стала очевидной. И вскоре Россия обрела музыкальный символ государственности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660033"/>
                </a:solidFill>
              </a:rPr>
              <a:t> Таким гимном был избран Гимн Великобритании. В 1816 году Александр I повелел исполнять в России английский гимн как государственный.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260648"/>
            <a:ext cx="2203232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Александр </a:t>
            </a:r>
          </a:p>
          <a:p>
            <a:r>
              <a:rPr lang="ru-RU" sz="6000" b="1" dirty="0" smtClean="0"/>
              <a:t>     I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39952" y="188640"/>
            <a:ext cx="4604048" cy="66693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5250"/>
                </a:solidFill>
              </a:rPr>
              <a:t>Русский текст гимна составил Василий Андреевич Жуковский. В 1815 г. В.А. Жуковский написал стихотворение под названием "Молитва русских", посвященное Александру I. С текстом Жуковского "Молитва русских" английский гимн был музыкально-поэтическим государственным символом Российской Империи с 1816 по 1833 год.</a:t>
            </a:r>
            <a:br>
              <a:rPr lang="ru-RU" sz="2800" b="1" dirty="0" smtClean="0">
                <a:solidFill>
                  <a:srgbClr val="005250"/>
                </a:solidFill>
              </a:rPr>
            </a:br>
            <a:endParaRPr lang="ru-RU" sz="2800" b="1" dirty="0">
              <a:solidFill>
                <a:srgbClr val="005250"/>
              </a:solidFill>
            </a:endParaRPr>
          </a:p>
        </p:txBody>
      </p:sp>
      <p:pic>
        <p:nvPicPr>
          <p:cNvPr id="4" name="Picture 6" descr="http://jvkteacher.narod.ru/image_ukrain/ukrain5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60648"/>
            <a:ext cx="4644008" cy="6318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683104"/>
                </a:solidFill>
              </a:rPr>
              <a:t>Первый официальный гимн Российской империи был создан при императоре Николае I, который повелел, чтобы новый гимн был создан русскими композиторами в российских музыкальных традициях).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434" name="Picture 2" descr="http://vandeya.ru/wp-content/uploads/2012/05/1317990360_dc4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628800"/>
            <a:ext cx="3563888" cy="442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www.pravmir.ru/wp-content/uploads/2009/07/nikolay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8144" y="1628800"/>
            <a:ext cx="3131840" cy="4334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6093296"/>
            <a:ext cx="2345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А.Ф. Львов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5949280"/>
            <a:ext cx="2353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/>
              <a:t>Николай I</a:t>
            </a:r>
            <a:endParaRPr lang="ru-RU" sz="4000" b="1" dirty="0"/>
          </a:p>
        </p:txBody>
      </p:sp>
      <p:pic>
        <p:nvPicPr>
          <p:cNvPr id="18438" name="Picture 6" descr="http://festival.1september.ru/files/articles/31/3141/314165/image1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667960" y="1988840"/>
            <a:ext cx="2130078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0"/>
            <a:ext cx="4067944" cy="908720"/>
          </a:xfrm>
        </p:spPr>
        <p:txBody>
          <a:bodyPr>
            <a:normAutofit fontScale="90000"/>
          </a:bodyPr>
          <a:lstStyle/>
          <a:p>
            <a:r>
              <a:rPr lang="ru-RU" sz="3890" b="1" dirty="0" smtClean="0">
                <a:solidFill>
                  <a:srgbClr val="C00000"/>
                </a:solidFill>
              </a:rPr>
              <a:t>«Интернационал»</a:t>
            </a:r>
            <a:endParaRPr lang="ru-RU" sz="389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836712"/>
            <a:ext cx="3672408" cy="5713040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</a:rPr>
              <a:t>Датой официального утверждения "Интернационала" в качестве государственного гимна считается 10 января 1918 г., когда "Интернационал" был исполнен на открытии - Всероссийского съезда советов</a:t>
            </a:r>
          </a:p>
          <a:p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</a:rPr>
              <a:t>"Интернационал" был государственным гимном </a:t>
            </a:r>
          </a:p>
          <a:p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</a:rPr>
              <a:t>25 лет</a:t>
            </a:r>
            <a:endParaRPr lang="ru-RU" sz="25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482" name="Picture 2" descr="http://upload.wikimedia.org/wikipedia/commons/f/fb/Vremenniy_komitet_gozdumy_191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 l="1134" t="1208" r="1134" b="10872"/>
          <a:stretch>
            <a:fillRect/>
          </a:stretch>
        </p:blipFill>
        <p:spPr bwMode="auto">
          <a:xfrm>
            <a:off x="1" y="0"/>
            <a:ext cx="5099326" cy="3140968"/>
          </a:xfrm>
          <a:prstGeom prst="rect">
            <a:avLst/>
          </a:prstGeom>
          <a:noFill/>
        </p:spPr>
      </p:pic>
      <p:pic>
        <p:nvPicPr>
          <p:cNvPr id="20484" name="Picture 4" descr="http://img383.imageshack.us/img383/3339/leninserovqm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 t="9646"/>
          <a:stretch>
            <a:fillRect/>
          </a:stretch>
        </p:blipFill>
        <p:spPr bwMode="auto">
          <a:xfrm>
            <a:off x="0" y="3309547"/>
            <a:ext cx="5076056" cy="3548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6084168" cy="98072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Великая Отечественная война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 descr="http://www.lvolodarsky.ru/wp-content/gallery/books/pervoe-porajenie-stali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908720"/>
            <a:ext cx="4248472" cy="3018663"/>
          </a:xfrm>
          <a:prstGeom prst="rect">
            <a:avLst/>
          </a:prstGeom>
          <a:noFill/>
        </p:spPr>
      </p:pic>
      <p:pic>
        <p:nvPicPr>
          <p:cNvPr id="21508" name="Picture 4" descr="http://radosvet.net/uploads/posts/2010-02/1265256555_27155091-7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 b="4199"/>
          <a:stretch>
            <a:fillRect/>
          </a:stretch>
        </p:blipFill>
        <p:spPr bwMode="auto">
          <a:xfrm>
            <a:off x="5940152" y="0"/>
            <a:ext cx="2730496" cy="3861048"/>
          </a:xfrm>
          <a:prstGeom prst="rect">
            <a:avLst/>
          </a:prstGeom>
          <a:noFill/>
        </p:spPr>
      </p:pic>
      <p:pic>
        <p:nvPicPr>
          <p:cNvPr id="21510" name="Picture 6" descr="http://www.pereprava.org/uploads/posts/1339487619_avtory-gimna-sssr-g.g.-el-registan-a.v.-aleksandrov-s.v.-mihalkov.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67158" y="3861048"/>
            <a:ext cx="4208238" cy="29969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077072"/>
            <a:ext cx="4429739" cy="309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10" b="1" dirty="0" smtClean="0">
                <a:solidFill>
                  <a:schemeClr val="tx2">
                    <a:lumMod val="50000"/>
                  </a:schemeClr>
                </a:solidFill>
              </a:rPr>
              <a:t>Начавшаяся Великая Отечественная война потребовала замены  Государственного гимна и в 1943 году Сталин остановил свой выбор на словах, написанных поэтами С. В. Михалковым и Г. </a:t>
            </a:r>
            <a:r>
              <a:rPr lang="ru-RU" sz="2210" b="1" dirty="0" err="1" smtClean="0">
                <a:solidFill>
                  <a:schemeClr val="tx2">
                    <a:lumMod val="50000"/>
                  </a:schemeClr>
                </a:solidFill>
              </a:rPr>
              <a:t>Эль-Регистаном</a:t>
            </a:r>
            <a:r>
              <a:rPr lang="ru-RU" sz="2210" b="1" dirty="0" smtClean="0">
                <a:solidFill>
                  <a:schemeClr val="tx2">
                    <a:lumMod val="50000"/>
                  </a:schemeClr>
                </a:solidFill>
              </a:rPr>
              <a:t> на музыку А.Александрова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BC69B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277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История Гимна  Р О С С И И</vt:lpstr>
      <vt:lpstr>Слайд 2</vt:lpstr>
      <vt:lpstr>ПЕТР I </vt:lpstr>
      <vt:lpstr>Слайд 4</vt:lpstr>
      <vt:lpstr>Слайд 5</vt:lpstr>
      <vt:lpstr>Русский текст гимна составил Василий Андреевич Жуковский. В 1815 г. В.А. Жуковский написал стихотворение под названием "Молитва русских", посвященное Александру I. С текстом Жуковского "Молитва русских" английский гимн был музыкально-поэтическим государственным символом Российской Империи с 1816 по 1833 год. </vt:lpstr>
      <vt:lpstr>Первый официальный гимн Российской империи был создан при императоре Николае I, который повелел, чтобы новый гимн был создан русскими композиторами в российских музыкальных традициях). </vt:lpstr>
      <vt:lpstr>«Интернационал»</vt:lpstr>
      <vt:lpstr>Великая Отечественная война</vt:lpstr>
      <vt:lpstr>Гимн СССР вообще не нравился  Н. С. Хрущеву и поэтому с 1955 года гимн СССР всегда и  всюду исполнялся без слов.</vt:lpstr>
      <vt:lpstr>    1991 год</vt:lpstr>
      <vt:lpstr>Б.Н.Ельцин</vt:lpstr>
      <vt:lpstr>2000 год 8 декабря 2000 г. Был утвержден Государственный Федеральный закон о гимне РФ , а 25 декабря 2000 г. его подписал президент Российской Федерации В.В. Путин.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PristavkoNG</cp:lastModifiedBy>
  <cp:revision>84</cp:revision>
  <dcterms:modified xsi:type="dcterms:W3CDTF">2014-06-19T10:53:22Z</dcterms:modified>
</cp:coreProperties>
</file>